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91" r:id="rId4"/>
    <p:sldMasterId id="2147483692" r:id="rId5"/>
    <p:sldMasterId id="2147483693" r:id="rId6"/>
    <p:sldMasterId id="2147483694" r:id="rId7"/>
    <p:sldMasterId id="2147483695" r:id="rId8"/>
    <p:sldMasterId id="2147483696" r:id="rId9"/>
    <p:sldMasterId id="2147483697" r:id="rId10"/>
    <p:sldMasterId id="2147483698" r:id="rId11"/>
    <p:sldMasterId id="2147483699" r:id="rId12"/>
    <p:sldMasterId id="2147483700" r:id="rId13"/>
    <p:sldMasterId id="2147483701" r:id="rId14"/>
    <p:sldMasterId id="2147483702" r:id="rId15"/>
    <p:sldMasterId id="2147483703" r:id="rId16"/>
    <p:sldMasterId id="2147483704" r:id="rId17"/>
  </p:sldMasterIdLst>
  <p:notesMasterIdLst>
    <p:notesMasterId r:id="rId18"/>
  </p:notes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</p:sldIdLst>
  <p:sldSz cy="6858000" cx="12192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2.xml"/><Relationship Id="rId22" Type="http://schemas.openxmlformats.org/officeDocument/2006/relationships/slide" Target="slides/slide4.xml"/><Relationship Id="rId21" Type="http://schemas.openxmlformats.org/officeDocument/2006/relationships/slide" Target="slides/slide3.xml"/><Relationship Id="rId24" Type="http://schemas.openxmlformats.org/officeDocument/2006/relationships/slide" Target="slides/slide6.xml"/><Relationship Id="rId23" Type="http://schemas.openxmlformats.org/officeDocument/2006/relationships/slide" Target="slides/slide5.xml"/><Relationship Id="rId1" Type="http://schemas.openxmlformats.org/officeDocument/2006/relationships/theme" Target="theme/theme1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8.xml"/><Relationship Id="rId25" Type="http://schemas.openxmlformats.org/officeDocument/2006/relationships/slide" Target="slides/slide7.xml"/><Relationship Id="rId28" Type="http://schemas.openxmlformats.org/officeDocument/2006/relationships/slide" Target="slides/slide10.xml"/><Relationship Id="rId27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0" Type="http://schemas.openxmlformats.org/officeDocument/2006/relationships/slide" Target="slides/slide12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slideMaster" Target="slideMasters/slideMaster12.xml"/><Relationship Id="rId14" Type="http://schemas.openxmlformats.org/officeDocument/2006/relationships/slideMaster" Target="slideMasters/slideMaster11.xml"/><Relationship Id="rId17" Type="http://schemas.openxmlformats.org/officeDocument/2006/relationships/slideMaster" Target="slideMasters/slideMaster14.xml"/><Relationship Id="rId16" Type="http://schemas.openxmlformats.org/officeDocument/2006/relationships/slideMaster" Target="slideMasters/slideMaster13.xml"/><Relationship Id="rId19" Type="http://schemas.openxmlformats.org/officeDocument/2006/relationships/slide" Target="slides/slide1.xml"/><Relationship Id="rId1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1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1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1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30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30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18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5.png"/><Relationship Id="rId3" Type="http://schemas.openxmlformats.org/officeDocument/2006/relationships/image" Target="../media/image17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0.png"/><Relationship Id="rId3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7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showMasterSp="0">
  <p:cSld name="Diapositiva de títul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2" y="1623"/>
            <a:ext cx="2159" cy="161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type="ctrTitle"/>
          </p:nvPr>
        </p:nvSpPr>
        <p:spPr>
          <a:xfrm>
            <a:off x="1874173" y="1256239"/>
            <a:ext cx="8478152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874173" y="2800217"/>
            <a:ext cx="381542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250"/>
              <a:buChar char="▪"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60"/>
              <a:buChar char="–"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60"/>
              <a:buChar char="▫"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13"/>
          <p:cNvGrpSpPr/>
          <p:nvPr/>
        </p:nvGrpSpPr>
        <p:grpSpPr>
          <a:xfrm>
            <a:off x="6233532" y="1014761"/>
            <a:ext cx="5958468" cy="211873"/>
            <a:chOff x="6233532" y="1014761"/>
            <a:chExt cx="5958468" cy="211873"/>
          </a:xfrm>
        </p:grpSpPr>
        <p:sp>
          <p:nvSpPr>
            <p:cNvPr id="91" name="Google Shape;91;p13"/>
            <p:cNvSpPr/>
            <p:nvPr/>
          </p:nvSpPr>
          <p:spPr>
            <a:xfrm>
              <a:off x="6233532" y="1014761"/>
              <a:ext cx="5958468" cy="21187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11047029" y="1095375"/>
              <a:ext cx="1140619" cy="78581"/>
            </a:xfrm>
            <a:prstGeom prst="rect">
              <a:avLst/>
            </a:prstGeom>
            <a:solidFill>
              <a:srgbClr val="167E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9907381" y="1095375"/>
              <a:ext cx="1140619" cy="78581"/>
            </a:xfrm>
            <a:prstGeom prst="rect">
              <a:avLst/>
            </a:prstGeom>
            <a:solidFill>
              <a:srgbClr val="3FA8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8764770" y="1095375"/>
              <a:ext cx="1140619" cy="78581"/>
            </a:xfrm>
            <a:prstGeom prst="rect">
              <a:avLst/>
            </a:prstGeom>
            <a:solidFill>
              <a:srgbClr val="93BF1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5" name="Google Shape;95;p13"/>
            <p:cNvCxnSpPr/>
            <p:nvPr/>
          </p:nvCxnSpPr>
          <p:spPr>
            <a:xfrm rot="10800000">
              <a:off x="6424613" y="1095375"/>
              <a:ext cx="5767387" cy="0"/>
            </a:xfrm>
            <a:prstGeom prst="straightConnector1">
              <a:avLst/>
            </a:prstGeom>
            <a:noFill/>
            <a:ln cap="flat" cmpd="sng" w="12700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6" name="Google Shape;96;p13"/>
          <p:cNvSpPr txBox="1"/>
          <p:nvPr>
            <p:ph type="title"/>
          </p:nvPr>
        </p:nvSpPr>
        <p:spPr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page">
  <p:cSld name="Blank pag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61" y="1621"/>
            <a:ext cx="2159" cy="161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>
            <p:ph type="title"/>
          </p:nvPr>
        </p:nvSpPr>
        <p:spPr>
          <a:xfrm>
            <a:off x="161985" y="234863"/>
            <a:ext cx="117254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69" y="1627"/>
            <a:ext cx="2159" cy="1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16264" r="8739" t="0"/>
          <a:stretch/>
        </p:blipFill>
        <p:spPr>
          <a:xfrm>
            <a:off x="-3153" y="9384"/>
            <a:ext cx="12198305" cy="684861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/>
          <p:nvPr/>
        </p:nvSpPr>
        <p:spPr>
          <a:xfrm>
            <a:off x="-3153" y="7"/>
            <a:ext cx="12198305" cy="6858000"/>
          </a:xfrm>
          <a:prstGeom prst="rect">
            <a:avLst/>
          </a:prstGeom>
          <a:gradFill>
            <a:gsLst>
              <a:gs pos="0">
                <a:srgbClr val="92D050">
                  <a:alpha val="63921"/>
                </a:srgbClr>
              </a:gs>
              <a:gs pos="17000">
                <a:srgbClr val="92D050">
                  <a:alpha val="63921"/>
                </a:srgbClr>
              </a:gs>
              <a:gs pos="100000">
                <a:srgbClr val="92D050">
                  <a:alpha val="98823"/>
                </a:srgbClr>
              </a:gs>
            </a:gsLst>
            <a:lin ang="18000000" scaled="0"/>
          </a:gradFill>
          <a:ln>
            <a:noFill/>
          </a:ln>
        </p:spPr>
        <p:txBody>
          <a:bodyPr anchorCtr="0" anchor="ctr" bIns="46600" lIns="93225" spcFirstLastPara="1" rIns="93225" wrap="square" tIns="466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24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6"/>
          <p:cNvSpPr txBox="1"/>
          <p:nvPr>
            <p:ph type="title"/>
          </p:nvPr>
        </p:nvSpPr>
        <p:spPr>
          <a:xfrm>
            <a:off x="161993" y="234863"/>
            <a:ext cx="11725485" cy="2983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79661" y="6297573"/>
            <a:ext cx="774759" cy="57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87939" y="6317011"/>
            <a:ext cx="455344" cy="51507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11055960" y="6566446"/>
            <a:ext cx="284012" cy="155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02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2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61" y="1621"/>
            <a:ext cx="2159" cy="161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11055952" y="6566446"/>
            <a:ext cx="284012" cy="155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0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2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 txBox="1"/>
          <p:nvPr>
            <p:ph type="title"/>
          </p:nvPr>
        </p:nvSpPr>
        <p:spPr>
          <a:xfrm>
            <a:off x="161993" y="234863"/>
            <a:ext cx="11725485" cy="2983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69" y="1627"/>
            <a:ext cx="2159" cy="1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 b="0" l="16264" r="8739" t="0"/>
          <a:stretch/>
        </p:blipFill>
        <p:spPr>
          <a:xfrm>
            <a:off x="-3153" y="9384"/>
            <a:ext cx="12198305" cy="684861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/>
          <p:nvPr/>
        </p:nvSpPr>
        <p:spPr>
          <a:xfrm>
            <a:off x="-3153" y="7"/>
            <a:ext cx="12198305" cy="6858000"/>
          </a:xfrm>
          <a:prstGeom prst="rect">
            <a:avLst/>
          </a:prstGeom>
          <a:gradFill>
            <a:gsLst>
              <a:gs pos="0">
                <a:srgbClr val="92D050">
                  <a:alpha val="63921"/>
                </a:srgbClr>
              </a:gs>
              <a:gs pos="17000">
                <a:srgbClr val="92D050">
                  <a:alpha val="63921"/>
                </a:srgbClr>
              </a:gs>
              <a:gs pos="100000">
                <a:srgbClr val="92D050">
                  <a:alpha val="98823"/>
                </a:srgbClr>
              </a:gs>
            </a:gsLst>
            <a:lin ang="18000000" scaled="0"/>
          </a:gradFill>
          <a:ln>
            <a:noFill/>
          </a:ln>
        </p:spPr>
        <p:txBody>
          <a:bodyPr anchorCtr="0" anchor="ctr" bIns="46600" lIns="93225" spcFirstLastPara="1" rIns="93225" wrap="square" tIns="466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24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9"/>
          <p:cNvSpPr txBox="1"/>
          <p:nvPr>
            <p:ph type="title"/>
          </p:nvPr>
        </p:nvSpPr>
        <p:spPr>
          <a:xfrm>
            <a:off x="161993" y="234863"/>
            <a:ext cx="11725485" cy="2983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79661" y="6297573"/>
            <a:ext cx="774759" cy="57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87939" y="6317011"/>
            <a:ext cx="455344" cy="51507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11055960" y="6566446"/>
            <a:ext cx="284012" cy="155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02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2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61" y="1621"/>
            <a:ext cx="2159" cy="161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>
            <a:off x="11055952" y="6566446"/>
            <a:ext cx="284012" cy="155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0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2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0"/>
          <p:cNvSpPr txBox="1"/>
          <p:nvPr>
            <p:ph type="title"/>
          </p:nvPr>
        </p:nvSpPr>
        <p:spPr>
          <a:xfrm>
            <a:off x="161993" y="234863"/>
            <a:ext cx="11725485" cy="2983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5" y="1627"/>
            <a:ext cx="2159" cy="161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/>
          <p:nvPr>
            <p:ph type="ctrTitle"/>
          </p:nvPr>
        </p:nvSpPr>
        <p:spPr>
          <a:xfrm>
            <a:off x="1874173" y="1256240"/>
            <a:ext cx="847815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2"/>
          <p:cNvSpPr txBox="1"/>
          <p:nvPr>
            <p:ph idx="1" type="subTitle"/>
          </p:nvPr>
        </p:nvSpPr>
        <p:spPr>
          <a:xfrm>
            <a:off x="1874173" y="2800218"/>
            <a:ext cx="381542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250"/>
              <a:buChar char="▪"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60"/>
              <a:buChar char="–"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60"/>
              <a:buChar char="▫"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9" y="1592"/>
            <a:ext cx="1587" cy="158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 txBox="1"/>
          <p:nvPr>
            <p:ph type="title"/>
          </p:nvPr>
        </p:nvSpPr>
        <p:spPr>
          <a:xfrm>
            <a:off x="2832101" y="705549"/>
            <a:ext cx="905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Only" type="titleOnly">
  <p:cSld name="TITLE_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2832101" y="705549"/>
            <a:ext cx="905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2" y="1623"/>
            <a:ext cx="2159" cy="161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6"/>
          <p:cNvSpPr txBox="1"/>
          <p:nvPr>
            <p:ph type="ctrTitle"/>
          </p:nvPr>
        </p:nvSpPr>
        <p:spPr>
          <a:xfrm>
            <a:off x="1874173" y="1256239"/>
            <a:ext cx="8478152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6"/>
          <p:cNvSpPr txBox="1"/>
          <p:nvPr>
            <p:ph idx="1" type="subTitle"/>
          </p:nvPr>
        </p:nvSpPr>
        <p:spPr>
          <a:xfrm>
            <a:off x="1874173" y="2800217"/>
            <a:ext cx="381542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250"/>
              <a:buChar char="▪"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60"/>
              <a:buChar char="–"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60"/>
              <a:buChar char="▫"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el título">
  <p:cSld name="Solo el títul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type="title"/>
          </p:nvPr>
        </p:nvSpPr>
        <p:spPr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 txBox="1"/>
          <p:nvPr>
            <p:ph type="title"/>
          </p:nvPr>
        </p:nvSpPr>
        <p:spPr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Only" type="titleOnly">
  <p:cSld name="TITLE_ONLY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8"/>
          <p:cNvSpPr txBox="1"/>
          <p:nvPr>
            <p:ph type="title"/>
          </p:nvPr>
        </p:nvSpPr>
        <p:spPr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2" y="1623"/>
            <a:ext cx="2159" cy="161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0"/>
          <p:cNvSpPr txBox="1"/>
          <p:nvPr>
            <p:ph type="ctrTitle"/>
          </p:nvPr>
        </p:nvSpPr>
        <p:spPr>
          <a:xfrm>
            <a:off x="1874173" y="1256239"/>
            <a:ext cx="8478152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0"/>
          <p:cNvSpPr txBox="1"/>
          <p:nvPr>
            <p:ph idx="1" type="subTitle"/>
          </p:nvPr>
        </p:nvSpPr>
        <p:spPr>
          <a:xfrm>
            <a:off x="1874173" y="2800217"/>
            <a:ext cx="381542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250"/>
              <a:buChar char="▪"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60"/>
              <a:buChar char="–"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60"/>
              <a:buChar char="▫"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1"/>
          <p:cNvSpPr txBox="1"/>
          <p:nvPr>
            <p:ph type="title"/>
          </p:nvPr>
        </p:nvSpPr>
        <p:spPr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Only" type="titleOnly">
  <p:cSld name="TITLE_ONLY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2"/>
          <p:cNvSpPr txBox="1"/>
          <p:nvPr>
            <p:ph type="title"/>
          </p:nvPr>
        </p:nvSpPr>
        <p:spPr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2" y="1623"/>
            <a:ext cx="2159" cy="161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4"/>
          <p:cNvSpPr txBox="1"/>
          <p:nvPr>
            <p:ph type="ctrTitle"/>
          </p:nvPr>
        </p:nvSpPr>
        <p:spPr>
          <a:xfrm>
            <a:off x="1874173" y="1256239"/>
            <a:ext cx="8478152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4"/>
          <p:cNvSpPr txBox="1"/>
          <p:nvPr>
            <p:ph idx="1" type="subTitle"/>
          </p:nvPr>
        </p:nvSpPr>
        <p:spPr>
          <a:xfrm>
            <a:off x="1874173" y="2800217"/>
            <a:ext cx="381542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250"/>
              <a:buChar char="▪"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60"/>
              <a:buChar char="–"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60"/>
              <a:buChar char="▫"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5"/>
          <p:cNvSpPr txBox="1"/>
          <p:nvPr>
            <p:ph type="title"/>
          </p:nvPr>
        </p:nvSpPr>
        <p:spPr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Only" type="titleOnly">
  <p:cSld name="TITLE_ONLY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6"/>
          <p:cNvSpPr txBox="1"/>
          <p:nvPr>
            <p:ph type="title"/>
          </p:nvPr>
        </p:nvSpPr>
        <p:spPr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2" y="1623"/>
            <a:ext cx="2159" cy="161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8"/>
          <p:cNvSpPr txBox="1"/>
          <p:nvPr>
            <p:ph type="ctrTitle"/>
          </p:nvPr>
        </p:nvSpPr>
        <p:spPr>
          <a:xfrm>
            <a:off x="1874173" y="1256239"/>
            <a:ext cx="8478152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8"/>
          <p:cNvSpPr txBox="1"/>
          <p:nvPr>
            <p:ph idx="1" type="subTitle"/>
          </p:nvPr>
        </p:nvSpPr>
        <p:spPr>
          <a:xfrm>
            <a:off x="1874173" y="2800217"/>
            <a:ext cx="381542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250"/>
              <a:buChar char="▪"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60"/>
              <a:buChar char="–"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60"/>
              <a:buChar char="▫"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9"/>
          <p:cNvSpPr txBox="1"/>
          <p:nvPr>
            <p:ph type="title"/>
          </p:nvPr>
        </p:nvSpPr>
        <p:spPr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3175" cy="158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1874173" y="1256241"/>
            <a:ext cx="8478152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1874173" y="2800219"/>
            <a:ext cx="381542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250"/>
              <a:buChar char="▪"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60"/>
              <a:buChar char="–"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60"/>
              <a:buChar char="▫"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2" y="1623"/>
            <a:ext cx="2159" cy="161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1"/>
          <p:cNvSpPr txBox="1"/>
          <p:nvPr>
            <p:ph type="ctrTitle"/>
          </p:nvPr>
        </p:nvSpPr>
        <p:spPr>
          <a:xfrm>
            <a:off x="1874173" y="1256239"/>
            <a:ext cx="8478152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41"/>
          <p:cNvSpPr txBox="1"/>
          <p:nvPr>
            <p:ph idx="1" type="subTitle"/>
          </p:nvPr>
        </p:nvSpPr>
        <p:spPr>
          <a:xfrm>
            <a:off x="1874173" y="2800217"/>
            <a:ext cx="381542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250"/>
              <a:buChar char="▪"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60"/>
              <a:buChar char="–"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60"/>
              <a:buChar char="▫"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2"/>
          <p:cNvSpPr txBox="1"/>
          <p:nvPr>
            <p:ph type="title"/>
          </p:nvPr>
        </p:nvSpPr>
        <p:spPr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3" y="1625"/>
            <a:ext cx="2159" cy="161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4"/>
          <p:cNvSpPr txBox="1"/>
          <p:nvPr>
            <p:ph type="ctrTitle"/>
          </p:nvPr>
        </p:nvSpPr>
        <p:spPr>
          <a:xfrm>
            <a:off x="1874173" y="1256240"/>
            <a:ext cx="84781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44"/>
          <p:cNvSpPr txBox="1"/>
          <p:nvPr>
            <p:ph idx="1" type="subTitle"/>
          </p:nvPr>
        </p:nvSpPr>
        <p:spPr>
          <a:xfrm>
            <a:off x="1874174" y="2800218"/>
            <a:ext cx="3815426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250"/>
              <a:buChar char="▪"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60"/>
              <a:buChar char="–"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60"/>
              <a:buChar char="▫"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90" y="1590"/>
            <a:ext cx="1587" cy="158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5"/>
          <p:cNvSpPr txBox="1"/>
          <p:nvPr>
            <p:ph type="title"/>
          </p:nvPr>
        </p:nvSpPr>
        <p:spPr>
          <a:xfrm>
            <a:off x="2832102" y="782494"/>
            <a:ext cx="9055371" cy="2308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Diapositiva Genérica">
  <p:cSld name="1_Diapositiva Genérica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19" y="1591"/>
            <a:ext cx="2116" cy="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98143"/>
            <a:ext cx="12171024" cy="705429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6"/>
          <p:cNvSpPr txBox="1"/>
          <p:nvPr>
            <p:ph type="title"/>
          </p:nvPr>
        </p:nvSpPr>
        <p:spPr>
          <a:xfrm>
            <a:off x="4341798" y="734655"/>
            <a:ext cx="7850204" cy="18466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Only" type="titleOnly">
  <p:cSld name="TITLE_ONLY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7"/>
          <p:cNvSpPr txBox="1"/>
          <p:nvPr>
            <p:ph type="title"/>
          </p:nvPr>
        </p:nvSpPr>
        <p:spPr>
          <a:xfrm>
            <a:off x="2832102" y="782494"/>
            <a:ext cx="9055371" cy="2308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2" y="1623"/>
            <a:ext cx="2159" cy="161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9"/>
          <p:cNvSpPr txBox="1"/>
          <p:nvPr>
            <p:ph type="ctrTitle"/>
          </p:nvPr>
        </p:nvSpPr>
        <p:spPr>
          <a:xfrm>
            <a:off x="1874173" y="1256239"/>
            <a:ext cx="8478152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49"/>
          <p:cNvSpPr txBox="1"/>
          <p:nvPr>
            <p:ph idx="1" type="subTitle"/>
          </p:nvPr>
        </p:nvSpPr>
        <p:spPr>
          <a:xfrm>
            <a:off x="1874173" y="2800217"/>
            <a:ext cx="381542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250"/>
              <a:buChar char="▪"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60"/>
              <a:buChar char="–"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60"/>
              <a:buChar char="▫"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50"/>
          <p:cNvSpPr txBox="1"/>
          <p:nvPr>
            <p:ph type="title"/>
          </p:nvPr>
        </p:nvSpPr>
        <p:spPr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Slide" showMasterSp="0">
  <p:cSld name="2_Title Slide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61" y="1621"/>
            <a:ext cx="2159" cy="161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51"/>
          <p:cNvSpPr txBox="1"/>
          <p:nvPr/>
        </p:nvSpPr>
        <p:spPr>
          <a:xfrm>
            <a:off x="3591727" y="5027011"/>
            <a:ext cx="6714780" cy="22420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Tipo de Documento</a:t>
            </a:r>
            <a:endParaRPr/>
          </a:p>
        </p:txBody>
      </p:sp>
      <p:sp>
        <p:nvSpPr>
          <p:cNvPr id="258" name="Google Shape;258;p51"/>
          <p:cNvSpPr txBox="1"/>
          <p:nvPr/>
        </p:nvSpPr>
        <p:spPr>
          <a:xfrm>
            <a:off x="3591727" y="5304666"/>
            <a:ext cx="6714780" cy="2242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</a:t>
            </a:r>
            <a:endParaRPr/>
          </a:p>
        </p:txBody>
      </p:sp>
      <p:sp>
        <p:nvSpPr>
          <p:cNvPr id="259" name="Google Shape;259;p51"/>
          <p:cNvSpPr/>
          <p:nvPr/>
        </p:nvSpPr>
        <p:spPr>
          <a:xfrm>
            <a:off x="3591727" y="6008980"/>
            <a:ext cx="6967474" cy="25619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1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DOCUMENTO CONFIDENCIAL PROPIEDAD DE McKINSEY &amp; CO.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1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Queda prohibido su uso y distribución sin la autorización expresa de McKinsey &amp; Company </a:t>
            </a:r>
            <a:endParaRPr/>
          </a:p>
        </p:txBody>
      </p:sp>
      <p:sp>
        <p:nvSpPr>
          <p:cNvPr id="260" name="Google Shape;260;p51"/>
          <p:cNvSpPr/>
          <p:nvPr/>
        </p:nvSpPr>
        <p:spPr>
          <a:xfrm>
            <a:off x="0" y="2283841"/>
            <a:ext cx="2984826" cy="4575780"/>
          </a:xfrm>
          <a:prstGeom prst="rect">
            <a:avLst/>
          </a:prstGeom>
          <a:solidFill>
            <a:srgbClr val="0065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6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51"/>
          <p:cNvSpPr/>
          <p:nvPr/>
        </p:nvSpPr>
        <p:spPr>
          <a:xfrm>
            <a:off x="0" y="1"/>
            <a:ext cx="2984826" cy="2283840"/>
          </a:xfrm>
          <a:prstGeom prst="rect">
            <a:avLst/>
          </a:prstGeom>
          <a:solidFill>
            <a:srgbClr val="91A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6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51"/>
          <p:cNvSpPr/>
          <p:nvPr/>
        </p:nvSpPr>
        <p:spPr>
          <a:xfrm>
            <a:off x="0" y="1"/>
            <a:ext cx="12187682" cy="6858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6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51"/>
          <p:cNvSpPr/>
          <p:nvPr/>
        </p:nvSpPr>
        <p:spPr>
          <a:xfrm>
            <a:off x="3010744" y="1464249"/>
            <a:ext cx="9181257" cy="3566678"/>
          </a:xfrm>
          <a:prstGeom prst="rect">
            <a:avLst/>
          </a:prstGeom>
          <a:solidFill>
            <a:schemeClr val="lt2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6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0" y="3240"/>
            <a:ext cx="12176882" cy="685638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51"/>
          <p:cNvSpPr/>
          <p:nvPr/>
        </p:nvSpPr>
        <p:spPr>
          <a:xfrm>
            <a:off x="1" y="1"/>
            <a:ext cx="12181201" cy="6858000"/>
          </a:xfrm>
          <a:prstGeom prst="rect">
            <a:avLst/>
          </a:prstGeom>
          <a:solidFill>
            <a:schemeClr val="lt2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6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51"/>
          <p:cNvSpPr/>
          <p:nvPr/>
        </p:nvSpPr>
        <p:spPr>
          <a:xfrm>
            <a:off x="3416165" y="1984419"/>
            <a:ext cx="8775837" cy="2272271"/>
          </a:xfrm>
          <a:prstGeom prst="rect">
            <a:avLst/>
          </a:prstGeom>
          <a:solidFill>
            <a:srgbClr val="0C0C0C">
              <a:alpha val="4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6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n para cmpc logo" id="267" name="Google Shape;267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1320" y="2156431"/>
            <a:ext cx="1501975" cy="18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2" y="1623"/>
            <a:ext cx="2159" cy="161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53"/>
          <p:cNvSpPr txBox="1"/>
          <p:nvPr>
            <p:ph type="ctrTitle"/>
          </p:nvPr>
        </p:nvSpPr>
        <p:spPr>
          <a:xfrm>
            <a:off x="1874173" y="1256239"/>
            <a:ext cx="8478152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53"/>
          <p:cNvSpPr txBox="1"/>
          <p:nvPr>
            <p:ph idx="1" type="subTitle"/>
          </p:nvPr>
        </p:nvSpPr>
        <p:spPr>
          <a:xfrm>
            <a:off x="1874173" y="2800217"/>
            <a:ext cx="381542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250"/>
              <a:buChar char="▪"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60"/>
              <a:buChar char="–"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60"/>
              <a:buChar char="▫"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showMasterSp="0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5900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/>
          <p:nvPr/>
        </p:nvSpPr>
        <p:spPr>
          <a:xfrm>
            <a:off x="11709400" y="6642100"/>
            <a:ext cx="177800" cy="122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/>
          <p:nvPr>
            <p:ph type="title"/>
          </p:nvPr>
        </p:nvSpPr>
        <p:spPr>
          <a:xfrm>
            <a:off x="2832100" y="704850"/>
            <a:ext cx="90551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54"/>
          <p:cNvSpPr txBox="1"/>
          <p:nvPr>
            <p:ph type="title"/>
          </p:nvPr>
        </p:nvSpPr>
        <p:spPr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Only" type="titleOnly">
  <p:cSld name="TITLE_ONLY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61" y="1621"/>
            <a:ext cx="2159" cy="161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55"/>
          <p:cNvSpPr txBox="1"/>
          <p:nvPr>
            <p:ph type="title"/>
          </p:nvPr>
        </p:nvSpPr>
        <p:spPr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Only">
  <p:cSld name="2_Title Only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6"/>
          <p:cNvSpPr txBox="1"/>
          <p:nvPr/>
        </p:nvSpPr>
        <p:spPr>
          <a:xfrm>
            <a:off x="11055952" y="6566446"/>
            <a:ext cx="284012" cy="155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0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2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56"/>
          <p:cNvSpPr txBox="1"/>
          <p:nvPr>
            <p:ph type="title"/>
          </p:nvPr>
        </p:nvSpPr>
        <p:spPr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5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6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2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24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24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24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24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24"/>
              <a:buNone/>
              <a:defRPr sz="1600"/>
            </a:lvl9pPr>
          </a:lstStyle>
          <a:p/>
        </p:txBody>
      </p:sp>
      <p:sp>
        <p:nvSpPr>
          <p:cNvPr id="289" name="Google Shape;289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0" name="Google Shape;290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1" name="Google Shape;291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63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63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63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63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63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63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63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63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63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2832100" y="704850"/>
            <a:ext cx="90551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62" y="1623"/>
            <a:ext cx="2159" cy="16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9"/>
          <p:cNvGrpSpPr/>
          <p:nvPr/>
        </p:nvGrpSpPr>
        <p:grpSpPr>
          <a:xfrm>
            <a:off x="6233532" y="1014761"/>
            <a:ext cx="5958468" cy="211873"/>
            <a:chOff x="6233532" y="1014761"/>
            <a:chExt cx="5958468" cy="211873"/>
          </a:xfrm>
        </p:grpSpPr>
        <p:sp>
          <p:nvSpPr>
            <p:cNvPr id="52" name="Google Shape;52;p9"/>
            <p:cNvSpPr/>
            <p:nvPr/>
          </p:nvSpPr>
          <p:spPr>
            <a:xfrm>
              <a:off x="6233532" y="1014761"/>
              <a:ext cx="5958468" cy="21187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9"/>
            <p:cNvSpPr/>
            <p:nvPr/>
          </p:nvSpPr>
          <p:spPr>
            <a:xfrm>
              <a:off x="11047029" y="1095375"/>
              <a:ext cx="1140619" cy="78581"/>
            </a:xfrm>
            <a:prstGeom prst="rect">
              <a:avLst/>
            </a:prstGeom>
            <a:solidFill>
              <a:srgbClr val="167E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9"/>
            <p:cNvSpPr/>
            <p:nvPr/>
          </p:nvSpPr>
          <p:spPr>
            <a:xfrm>
              <a:off x="9907381" y="1095375"/>
              <a:ext cx="1140619" cy="78581"/>
            </a:xfrm>
            <a:prstGeom prst="rect">
              <a:avLst/>
            </a:prstGeom>
            <a:solidFill>
              <a:srgbClr val="3FA8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8764770" y="1095375"/>
              <a:ext cx="1140619" cy="78581"/>
            </a:xfrm>
            <a:prstGeom prst="rect">
              <a:avLst/>
            </a:prstGeom>
            <a:solidFill>
              <a:srgbClr val="93BF1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6" name="Google Shape;56;p9"/>
            <p:cNvCxnSpPr/>
            <p:nvPr/>
          </p:nvCxnSpPr>
          <p:spPr>
            <a:xfrm rot="10800000">
              <a:off x="6424613" y="1095375"/>
              <a:ext cx="5767387" cy="0"/>
            </a:xfrm>
            <a:prstGeom prst="straightConnector1">
              <a:avLst/>
            </a:prstGeom>
            <a:noFill/>
            <a:ln cap="flat" cmpd="sng" w="12700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7" name="Google Shape;57;p9"/>
          <p:cNvSpPr txBox="1"/>
          <p:nvPr>
            <p:ph type="ctrTitle"/>
          </p:nvPr>
        </p:nvSpPr>
        <p:spPr>
          <a:xfrm>
            <a:off x="1874173" y="1256239"/>
            <a:ext cx="8478152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subTitle"/>
          </p:nvPr>
        </p:nvSpPr>
        <p:spPr>
          <a:xfrm>
            <a:off x="1874173" y="2800217"/>
            <a:ext cx="381542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60"/>
              <a:buChar char="–"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60"/>
              <a:buChar char="▫"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2"/>
              <a:buChar char="-"/>
              <a:defRPr/>
            </a:lvl9pPr>
          </a:lstStyle>
          <a:p/>
        </p:txBody>
      </p:sp>
      <p:sp>
        <p:nvSpPr>
          <p:cNvPr id="59" name="Google Shape;59;p9"/>
          <p:cNvSpPr/>
          <p:nvPr/>
        </p:nvSpPr>
        <p:spPr>
          <a:xfrm>
            <a:off x="6278137" y="2810107"/>
            <a:ext cx="4025590" cy="18511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" name="Google Shape;60;p9"/>
          <p:cNvGrpSpPr/>
          <p:nvPr/>
        </p:nvGrpSpPr>
        <p:grpSpPr>
          <a:xfrm>
            <a:off x="6464029" y="2976565"/>
            <a:ext cx="3476315" cy="1518603"/>
            <a:chOff x="-16462964" y="-251460"/>
            <a:chExt cx="14824664" cy="6476049"/>
          </a:xfrm>
        </p:grpSpPr>
        <p:sp>
          <p:nvSpPr>
            <p:cNvPr id="61" name="Google Shape;61;p9"/>
            <p:cNvSpPr/>
            <p:nvPr/>
          </p:nvSpPr>
          <p:spPr>
            <a:xfrm>
              <a:off x="-3604260" y="-134910"/>
              <a:ext cx="1965960" cy="2818642"/>
            </a:xfrm>
            <a:custGeom>
              <a:rect b="b" l="l" r="r" t="t"/>
              <a:pathLst>
                <a:path extrusionOk="0" h="2818642" w="1965960">
                  <a:moveTo>
                    <a:pt x="1688260" y="0"/>
                  </a:moveTo>
                  <a:cubicBezTo>
                    <a:pt x="1864968" y="281250"/>
                    <a:pt x="1965960" y="614227"/>
                    <a:pt x="1965960" y="970792"/>
                  </a:cubicBezTo>
                  <a:cubicBezTo>
                    <a:pt x="1965960" y="1991331"/>
                    <a:pt x="1138649" y="2818642"/>
                    <a:pt x="118110" y="2818642"/>
                  </a:cubicBezTo>
                  <a:lnTo>
                    <a:pt x="16391" y="2813506"/>
                  </a:lnTo>
                  <a:lnTo>
                    <a:pt x="0" y="2809530"/>
                  </a:lnTo>
                  <a:cubicBezTo>
                    <a:pt x="182644" y="2375751"/>
                    <a:pt x="798506" y="551112"/>
                    <a:pt x="1688260" y="0"/>
                  </a:cubicBezTo>
                  <a:close/>
                </a:path>
              </a:pathLst>
            </a:custGeom>
            <a:solidFill>
              <a:srgbClr val="98C2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-4930018" y="891541"/>
              <a:ext cx="1023213" cy="1710531"/>
            </a:xfrm>
            <a:custGeom>
              <a:rect b="b" l="l" r="r" t="t"/>
              <a:pathLst>
                <a:path extrusionOk="0" h="1710531" w="1023213">
                  <a:moveTo>
                    <a:pt x="827254" y="1684550"/>
                  </a:moveTo>
                  <a:cubicBezTo>
                    <a:pt x="851422" y="1693451"/>
                    <a:pt x="875840" y="1701815"/>
                    <a:pt x="900856" y="1708479"/>
                  </a:cubicBezTo>
                  <a:lnTo>
                    <a:pt x="899877" y="1710531"/>
                  </a:lnTo>
                  <a:cubicBezTo>
                    <a:pt x="875155" y="1703213"/>
                    <a:pt x="850732" y="1695130"/>
                    <a:pt x="827254" y="1684550"/>
                  </a:cubicBezTo>
                  <a:close/>
                  <a:moveTo>
                    <a:pt x="312299" y="0"/>
                  </a:moveTo>
                  <a:lnTo>
                    <a:pt x="1023213" y="400834"/>
                  </a:lnTo>
                  <a:cubicBezTo>
                    <a:pt x="855361" y="904894"/>
                    <a:pt x="743995" y="1388419"/>
                    <a:pt x="700921" y="1623060"/>
                  </a:cubicBezTo>
                  <a:lnTo>
                    <a:pt x="827252" y="1684549"/>
                  </a:lnTo>
                  <a:cubicBezTo>
                    <a:pt x="498082" y="1570170"/>
                    <a:pt x="212319" y="1363528"/>
                    <a:pt x="0" y="1095703"/>
                  </a:cubicBezTo>
                  <a:cubicBezTo>
                    <a:pt x="15565" y="843184"/>
                    <a:pt x="122197" y="212915"/>
                    <a:pt x="312299" y="0"/>
                  </a:cubicBezTo>
                  <a:close/>
                </a:path>
              </a:pathLst>
            </a:custGeom>
            <a:solidFill>
              <a:srgbClr val="2A85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-4229098" y="-251460"/>
              <a:ext cx="1841675" cy="2935192"/>
            </a:xfrm>
            <a:custGeom>
              <a:rect b="b" l="l" r="r" t="t"/>
              <a:pathLst>
                <a:path extrusionOk="0" h="2935192" w="1841675">
                  <a:moveTo>
                    <a:pt x="727788" y="2934427"/>
                  </a:moveTo>
                  <a:lnTo>
                    <a:pt x="742950" y="2935192"/>
                  </a:lnTo>
                  <a:close/>
                  <a:moveTo>
                    <a:pt x="1041688" y="2908893"/>
                  </a:moveTo>
                  <a:cubicBezTo>
                    <a:pt x="998233" y="2918241"/>
                    <a:pt x="953901" y="2923831"/>
                    <a:pt x="909018" y="2926806"/>
                  </a:cubicBezTo>
                  <a:close/>
                  <a:moveTo>
                    <a:pt x="1158240" y="0"/>
                  </a:moveTo>
                  <a:lnTo>
                    <a:pt x="1841675" y="544431"/>
                  </a:lnTo>
                  <a:cubicBezTo>
                    <a:pt x="1207211" y="1304224"/>
                    <a:pt x="773167" y="2573804"/>
                    <a:pt x="624840" y="2926080"/>
                  </a:cubicBezTo>
                  <a:lnTo>
                    <a:pt x="641230" y="2930056"/>
                  </a:lnTo>
                  <a:cubicBezTo>
                    <a:pt x="461224" y="2922662"/>
                    <a:pt x="288192" y="2887165"/>
                    <a:pt x="126331" y="2827549"/>
                  </a:cubicBezTo>
                  <a:lnTo>
                    <a:pt x="0" y="2766060"/>
                  </a:lnTo>
                  <a:cubicBezTo>
                    <a:pt x="96520" y="2240280"/>
                    <a:pt x="535940" y="464820"/>
                    <a:pt x="1158240" y="0"/>
                  </a:cubicBezTo>
                  <a:close/>
                </a:path>
              </a:pathLst>
            </a:custGeom>
            <a:solidFill>
              <a:srgbClr val="26A5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" name="Google Shape;64;p9"/>
            <p:cNvGrpSpPr/>
            <p:nvPr/>
          </p:nvGrpSpPr>
          <p:grpSpPr>
            <a:xfrm>
              <a:off x="-4746405" y="4994275"/>
              <a:ext cx="393479" cy="395904"/>
              <a:chOff x="-1987" y="2238"/>
              <a:chExt cx="1136" cy="1143"/>
            </a:xfrm>
          </p:grpSpPr>
          <p:sp>
            <p:nvSpPr>
              <p:cNvPr id="65" name="Google Shape;65;p9"/>
              <p:cNvSpPr/>
              <p:nvPr/>
            </p:nvSpPr>
            <p:spPr>
              <a:xfrm>
                <a:off x="-1987" y="2238"/>
                <a:ext cx="1136" cy="1143"/>
              </a:xfrm>
              <a:custGeom>
                <a:rect b="b" l="l" r="r" t="t"/>
                <a:pathLst>
                  <a:path extrusionOk="0" h="1892" w="1883">
                    <a:moveTo>
                      <a:pt x="943" y="1887"/>
                    </a:moveTo>
                    <a:cubicBezTo>
                      <a:pt x="398" y="1892"/>
                      <a:pt x="4" y="1433"/>
                      <a:pt x="2" y="944"/>
                    </a:cubicBezTo>
                    <a:cubicBezTo>
                      <a:pt x="0" y="421"/>
                      <a:pt x="417" y="1"/>
                      <a:pt x="940" y="1"/>
                    </a:cubicBezTo>
                    <a:cubicBezTo>
                      <a:pt x="1460" y="0"/>
                      <a:pt x="1883" y="418"/>
                      <a:pt x="1882" y="936"/>
                    </a:cubicBezTo>
                    <a:cubicBezTo>
                      <a:pt x="1881" y="1433"/>
                      <a:pt x="1489" y="1890"/>
                      <a:pt x="943" y="1887"/>
                    </a:cubicBezTo>
                    <a:close/>
                    <a:moveTo>
                      <a:pt x="940" y="1776"/>
                    </a:moveTo>
                    <a:cubicBezTo>
                      <a:pt x="1406" y="1786"/>
                      <a:pt x="1769" y="1374"/>
                      <a:pt x="1771" y="940"/>
                    </a:cubicBezTo>
                    <a:cubicBezTo>
                      <a:pt x="1774" y="487"/>
                      <a:pt x="1401" y="113"/>
                      <a:pt x="946" y="111"/>
                    </a:cubicBezTo>
                    <a:cubicBezTo>
                      <a:pt x="487" y="110"/>
                      <a:pt x="115" y="479"/>
                      <a:pt x="113" y="936"/>
                    </a:cubicBezTo>
                    <a:cubicBezTo>
                      <a:pt x="110" y="1363"/>
                      <a:pt x="472" y="1785"/>
                      <a:pt x="940" y="1776"/>
                    </a:cubicBez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32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9"/>
              <p:cNvSpPr/>
              <p:nvPr/>
            </p:nvSpPr>
            <p:spPr>
              <a:xfrm>
                <a:off x="-1683" y="2443"/>
                <a:ext cx="529" cy="712"/>
              </a:xfrm>
              <a:custGeom>
                <a:rect b="b" l="l" r="r" t="t"/>
                <a:pathLst>
                  <a:path extrusionOk="0" h="1178" w="877">
                    <a:moveTo>
                      <a:pt x="0" y="1171"/>
                    </a:moveTo>
                    <a:cubicBezTo>
                      <a:pt x="0" y="791"/>
                      <a:pt x="0" y="415"/>
                      <a:pt x="0" y="33"/>
                    </a:cubicBezTo>
                    <a:cubicBezTo>
                      <a:pt x="174" y="31"/>
                      <a:pt x="346" y="0"/>
                      <a:pt x="517" y="46"/>
                    </a:cubicBezTo>
                    <a:cubicBezTo>
                      <a:pt x="647" y="81"/>
                      <a:pt x="729" y="162"/>
                      <a:pt x="747" y="298"/>
                    </a:cubicBezTo>
                    <a:cubicBezTo>
                      <a:pt x="765" y="442"/>
                      <a:pt x="714" y="555"/>
                      <a:pt x="592" y="634"/>
                    </a:cubicBezTo>
                    <a:cubicBezTo>
                      <a:pt x="585" y="639"/>
                      <a:pt x="576" y="643"/>
                      <a:pt x="568" y="648"/>
                    </a:cubicBezTo>
                    <a:cubicBezTo>
                      <a:pt x="560" y="652"/>
                      <a:pt x="553" y="657"/>
                      <a:pt x="541" y="664"/>
                    </a:cubicBezTo>
                    <a:cubicBezTo>
                      <a:pt x="652" y="832"/>
                      <a:pt x="761" y="999"/>
                      <a:pt x="877" y="1176"/>
                    </a:cubicBezTo>
                    <a:cubicBezTo>
                      <a:pt x="798" y="1176"/>
                      <a:pt x="731" y="1178"/>
                      <a:pt x="664" y="1174"/>
                    </a:cubicBezTo>
                    <a:cubicBezTo>
                      <a:pt x="649" y="1173"/>
                      <a:pt x="631" y="1154"/>
                      <a:pt x="621" y="1139"/>
                    </a:cubicBezTo>
                    <a:cubicBezTo>
                      <a:pt x="542" y="1021"/>
                      <a:pt x="460" y="905"/>
                      <a:pt x="391" y="781"/>
                    </a:cubicBezTo>
                    <a:cubicBezTo>
                      <a:pt x="348" y="703"/>
                      <a:pt x="291" y="689"/>
                      <a:pt x="210" y="706"/>
                    </a:cubicBezTo>
                    <a:cubicBezTo>
                      <a:pt x="210" y="859"/>
                      <a:pt x="210" y="1013"/>
                      <a:pt x="210" y="1171"/>
                    </a:cubicBezTo>
                    <a:cubicBezTo>
                      <a:pt x="138" y="1171"/>
                      <a:pt x="71" y="1171"/>
                      <a:pt x="0" y="1171"/>
                    </a:cubicBezTo>
                    <a:close/>
                    <a:moveTo>
                      <a:pt x="208" y="536"/>
                    </a:moveTo>
                    <a:cubicBezTo>
                      <a:pt x="293" y="528"/>
                      <a:pt x="371" y="526"/>
                      <a:pt x="447" y="509"/>
                    </a:cubicBezTo>
                    <a:cubicBezTo>
                      <a:pt x="513" y="495"/>
                      <a:pt x="540" y="440"/>
                      <a:pt x="540" y="358"/>
                    </a:cubicBezTo>
                    <a:cubicBezTo>
                      <a:pt x="540" y="288"/>
                      <a:pt x="513" y="242"/>
                      <a:pt x="446" y="227"/>
                    </a:cubicBezTo>
                    <a:cubicBezTo>
                      <a:pt x="380" y="212"/>
                      <a:pt x="312" y="211"/>
                      <a:pt x="244" y="205"/>
                    </a:cubicBezTo>
                    <a:cubicBezTo>
                      <a:pt x="215" y="202"/>
                      <a:pt x="207" y="219"/>
                      <a:pt x="208" y="246"/>
                    </a:cubicBezTo>
                    <a:cubicBezTo>
                      <a:pt x="209" y="336"/>
                      <a:pt x="208" y="426"/>
                      <a:pt x="208" y="536"/>
                    </a:cubicBez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32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" name="Google Shape;67;p9"/>
            <p:cNvSpPr/>
            <p:nvPr/>
          </p:nvSpPr>
          <p:spPr>
            <a:xfrm>
              <a:off x="-16462964" y="2641601"/>
              <a:ext cx="2066244" cy="274478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878787"/>
                  </a:solidFill>
                  <a:latin typeface="Lato"/>
                </a:rPr>
                <a:t>c</a:t>
              </a:r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-13933123" y="2641601"/>
              <a:ext cx="3554684" cy="274478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878787"/>
                  </a:solidFill>
                  <a:latin typeface="Lato"/>
                </a:rPr>
                <a:t>m</a:t>
              </a:r>
            </a:p>
          </p:txBody>
        </p:sp>
        <p:sp>
          <p:nvSpPr>
            <p:cNvPr id="69" name="Google Shape;69;p9"/>
            <p:cNvSpPr/>
            <p:nvPr/>
          </p:nvSpPr>
          <p:spPr>
            <a:xfrm>
              <a:off x="-9711644" y="2667000"/>
              <a:ext cx="2297384" cy="355758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878787"/>
                  </a:solidFill>
                  <a:latin typeface="Lato"/>
                </a:rPr>
                <a:t>p</a:t>
              </a:r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-7014164" y="2641601"/>
              <a:ext cx="2066244" cy="274478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878787"/>
                  </a:solidFill>
                  <a:latin typeface="Lato"/>
                </a:rPr>
                <a:t>c</a:t>
              </a: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/>
          <p:nvPr>
            <p:ph type="title"/>
          </p:nvPr>
        </p:nvSpPr>
        <p:spPr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Only">
  <p:cSld name="2_Title 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1"/>
          <p:cNvSpPr/>
          <p:nvPr/>
        </p:nvSpPr>
        <p:spPr>
          <a:xfrm>
            <a:off x="5544457" y="1013326"/>
            <a:ext cx="6647543" cy="4671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1"/>
          <p:cNvSpPr txBox="1"/>
          <p:nvPr>
            <p:ph type="title"/>
          </p:nvPr>
        </p:nvSpPr>
        <p:spPr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Diapositiva Genérica">
  <p:cSld name="1_Diapositiva Genérica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19" y="1589"/>
            <a:ext cx="2116" cy="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2"/>
          <p:cNvPicPr preferRelativeResize="0"/>
          <p:nvPr/>
        </p:nvPicPr>
        <p:blipFill rotWithShape="1">
          <a:blip r:embed="rId3">
            <a:alphaModFix/>
          </a:blip>
          <a:srcRect b="1390" l="0" r="0" t="1391"/>
          <a:stretch/>
        </p:blipFill>
        <p:spPr>
          <a:xfrm>
            <a:off x="0" y="0"/>
            <a:ext cx="12171024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Google Shape;81;p12"/>
          <p:cNvGrpSpPr/>
          <p:nvPr/>
        </p:nvGrpSpPr>
        <p:grpSpPr>
          <a:xfrm>
            <a:off x="4229100" y="1014761"/>
            <a:ext cx="7962900" cy="211873"/>
            <a:chOff x="6233532" y="1014761"/>
            <a:chExt cx="5958468" cy="211873"/>
          </a:xfrm>
        </p:grpSpPr>
        <p:sp>
          <p:nvSpPr>
            <p:cNvPr id="82" name="Google Shape;82;p12"/>
            <p:cNvSpPr/>
            <p:nvPr/>
          </p:nvSpPr>
          <p:spPr>
            <a:xfrm>
              <a:off x="6233532" y="1014761"/>
              <a:ext cx="5958468" cy="21187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2"/>
            <p:cNvSpPr/>
            <p:nvPr/>
          </p:nvSpPr>
          <p:spPr>
            <a:xfrm>
              <a:off x="11047029" y="1095375"/>
              <a:ext cx="1140619" cy="78581"/>
            </a:xfrm>
            <a:prstGeom prst="rect">
              <a:avLst/>
            </a:prstGeom>
            <a:solidFill>
              <a:srgbClr val="167E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2"/>
            <p:cNvSpPr/>
            <p:nvPr/>
          </p:nvSpPr>
          <p:spPr>
            <a:xfrm>
              <a:off x="9907381" y="1095375"/>
              <a:ext cx="1140619" cy="78581"/>
            </a:xfrm>
            <a:prstGeom prst="rect">
              <a:avLst/>
            </a:prstGeom>
            <a:solidFill>
              <a:srgbClr val="3FA8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2"/>
            <p:cNvSpPr/>
            <p:nvPr/>
          </p:nvSpPr>
          <p:spPr>
            <a:xfrm>
              <a:off x="8764770" y="1095375"/>
              <a:ext cx="1140619" cy="78581"/>
            </a:xfrm>
            <a:prstGeom prst="rect">
              <a:avLst/>
            </a:prstGeom>
            <a:solidFill>
              <a:srgbClr val="93BF1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6" name="Google Shape;86;p12"/>
            <p:cNvCxnSpPr/>
            <p:nvPr/>
          </p:nvCxnSpPr>
          <p:spPr>
            <a:xfrm rot="10800000">
              <a:off x="6424613" y="1095375"/>
              <a:ext cx="5767387" cy="0"/>
            </a:xfrm>
            <a:prstGeom prst="straightConnector1">
              <a:avLst/>
            </a:prstGeom>
            <a:noFill/>
            <a:ln cap="flat" cmpd="sng" w="12700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87" name="Google Shape;87;p12"/>
          <p:cNvSpPr txBox="1"/>
          <p:nvPr>
            <p:ph type="title"/>
          </p:nvPr>
        </p:nvSpPr>
        <p:spPr>
          <a:xfrm>
            <a:off x="4341798" y="673135"/>
            <a:ext cx="7850204" cy="2461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11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theme" Target="../theme/theme14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theme" Target="../theme/theme4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theme" Target="../theme/theme12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theme" Target="../theme/theme6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theme" Target="../theme/theme10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7.jpg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8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0.png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theme" Target="../theme/theme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0.png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theme" Target="../theme/theme15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theme" Target="../theme/theme3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theme" Target="../theme/theme9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theme" Target="../theme/theme7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215979" cy="1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2371626" y="2615195"/>
            <a:ext cx="580118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0519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0519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▫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9023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576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576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576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576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/>
        </p:nvSpPr>
        <p:spPr>
          <a:xfrm>
            <a:off x="11762437" y="6641718"/>
            <a:ext cx="125034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8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215979" cy="1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7"/>
          <p:cNvSpPr txBox="1"/>
          <p:nvPr>
            <p:ph type="title"/>
          </p:nvPr>
        </p:nvSpPr>
        <p:spPr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4" name="Google Shape;204;p37"/>
          <p:cNvSpPr txBox="1"/>
          <p:nvPr>
            <p:ph idx="1" type="body"/>
          </p:nvPr>
        </p:nvSpPr>
        <p:spPr>
          <a:xfrm>
            <a:off x="2371626" y="2615195"/>
            <a:ext cx="580118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0519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0519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▫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9023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576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576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576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576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Google Shape;205;p37"/>
          <p:cNvSpPr txBox="1"/>
          <p:nvPr/>
        </p:nvSpPr>
        <p:spPr>
          <a:xfrm>
            <a:off x="11762437" y="6641718"/>
            <a:ext cx="125034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3"/>
    <p:sldLayoutId id="2147483676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215979" cy="1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0"/>
          <p:cNvSpPr txBox="1"/>
          <p:nvPr>
            <p:ph type="title"/>
          </p:nvPr>
        </p:nvSpPr>
        <p:spPr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6" name="Google Shape;216;p40"/>
          <p:cNvSpPr txBox="1"/>
          <p:nvPr>
            <p:ph idx="1" type="body"/>
          </p:nvPr>
        </p:nvSpPr>
        <p:spPr>
          <a:xfrm>
            <a:off x="2371626" y="2615195"/>
            <a:ext cx="580118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0519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0519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▫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9023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576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576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576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576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7" name="Google Shape;217;p40"/>
          <p:cNvSpPr txBox="1"/>
          <p:nvPr/>
        </p:nvSpPr>
        <p:spPr>
          <a:xfrm>
            <a:off x="11762437" y="6641718"/>
            <a:ext cx="125034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3"/>
    <p:sldLayoutId id="2147483678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"/>
            <a:ext cx="215979" cy="1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3"/>
          <p:cNvSpPr txBox="1"/>
          <p:nvPr>
            <p:ph type="title"/>
          </p:nvPr>
        </p:nvSpPr>
        <p:spPr>
          <a:xfrm>
            <a:off x="2832102" y="782494"/>
            <a:ext cx="9055371" cy="2308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5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3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3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3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3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3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3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3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3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8" name="Google Shape;228;p43"/>
          <p:cNvSpPr txBox="1"/>
          <p:nvPr>
            <p:ph idx="1" type="body"/>
          </p:nvPr>
        </p:nvSpPr>
        <p:spPr>
          <a:xfrm>
            <a:off x="2371627" y="2615195"/>
            <a:ext cx="580118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0039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▫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6417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Arial"/>
              <a:buChar char="-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0832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52"/>
              <a:buFont typeface="Arial"/>
              <a:buChar char="-"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0832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52"/>
              <a:buFont typeface="Arial"/>
              <a:buChar char="-"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0832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52"/>
              <a:buFont typeface="Arial"/>
              <a:buChar char="-"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0832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52"/>
              <a:buFont typeface="Arial"/>
              <a:buChar char="-"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9" name="Google Shape;229;p43"/>
          <p:cNvSpPr txBox="1"/>
          <p:nvPr/>
        </p:nvSpPr>
        <p:spPr>
          <a:xfrm>
            <a:off x="11748444" y="6656172"/>
            <a:ext cx="139026" cy="94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6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6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3"/>
    <p:sldLayoutId id="2147483680" r:id="rId4"/>
    <p:sldLayoutId id="2147483681" r:id="rId5"/>
    <p:sldLayoutId id="214748368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215979" cy="1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8"/>
          <p:cNvSpPr txBox="1"/>
          <p:nvPr>
            <p:ph type="title"/>
          </p:nvPr>
        </p:nvSpPr>
        <p:spPr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" name="Google Shape;246;p48"/>
          <p:cNvSpPr txBox="1"/>
          <p:nvPr>
            <p:ph idx="1" type="body"/>
          </p:nvPr>
        </p:nvSpPr>
        <p:spPr>
          <a:xfrm>
            <a:off x="2371626" y="2615195"/>
            <a:ext cx="580118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0519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0519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▫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9023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576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576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576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576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7" name="Google Shape;247;p48"/>
          <p:cNvSpPr txBox="1"/>
          <p:nvPr/>
        </p:nvSpPr>
        <p:spPr>
          <a:xfrm>
            <a:off x="11762437" y="6641718"/>
            <a:ext cx="125034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3"/>
    <p:sldLayoutId id="2147483684" r:id="rId4"/>
    <p:sldLayoutId id="2147483685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215979" cy="1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52"/>
          <p:cNvSpPr txBox="1"/>
          <p:nvPr>
            <p:ph type="title"/>
          </p:nvPr>
        </p:nvSpPr>
        <p:spPr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1" name="Google Shape;271;p52"/>
          <p:cNvSpPr txBox="1"/>
          <p:nvPr>
            <p:ph idx="1" type="body"/>
          </p:nvPr>
        </p:nvSpPr>
        <p:spPr>
          <a:xfrm>
            <a:off x="2371626" y="2615195"/>
            <a:ext cx="580118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0519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0519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▫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9023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576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576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576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576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2" name="Google Shape;272;p52"/>
          <p:cNvSpPr txBox="1"/>
          <p:nvPr/>
        </p:nvSpPr>
        <p:spPr>
          <a:xfrm>
            <a:off x="11762437" y="6641718"/>
            <a:ext cx="125034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3"/>
    <p:sldLayoutId id="2147483687" r:id="rId4"/>
    <p:sldLayoutId id="2147483688" r:id="rId5"/>
    <p:sldLayoutId id="2147483689" r:id="rId6"/>
    <p:sldLayoutId id="2147483690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5900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title"/>
          </p:nvPr>
        </p:nvSpPr>
        <p:spPr>
          <a:xfrm>
            <a:off x="2832100" y="704850"/>
            <a:ext cx="90551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2371725" y="2614613"/>
            <a:ext cx="5800725" cy="1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0519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0519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▫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9023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576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576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576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576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4"/>
          <p:cNvSpPr txBox="1"/>
          <p:nvPr/>
        </p:nvSpPr>
        <p:spPr>
          <a:xfrm>
            <a:off x="11709400" y="6642100"/>
            <a:ext cx="177800" cy="122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3"/>
    <p:sldLayoutId id="2147483651" r:id="rId4"/>
    <p:sldLayoutId id="2147483652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>
            <a:alpha val="20000"/>
          </a:schemeClr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1"/>
            <a:ext cx="215979" cy="1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 b="1390" l="0" r="68582" t="1391"/>
          <a:stretch/>
        </p:blipFill>
        <p:spPr>
          <a:xfrm>
            <a:off x="0" y="0"/>
            <a:ext cx="2865862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oogle Shape;40;p8"/>
          <p:cNvGrpSpPr/>
          <p:nvPr/>
        </p:nvGrpSpPr>
        <p:grpSpPr>
          <a:xfrm>
            <a:off x="6233532" y="1014761"/>
            <a:ext cx="5958468" cy="211873"/>
            <a:chOff x="6233532" y="1014761"/>
            <a:chExt cx="5958468" cy="211873"/>
          </a:xfrm>
        </p:grpSpPr>
        <p:sp>
          <p:nvSpPr>
            <p:cNvPr id="41" name="Google Shape;41;p8"/>
            <p:cNvSpPr/>
            <p:nvPr/>
          </p:nvSpPr>
          <p:spPr>
            <a:xfrm>
              <a:off x="6233532" y="1014761"/>
              <a:ext cx="5958468" cy="21187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8"/>
            <p:cNvSpPr/>
            <p:nvPr/>
          </p:nvSpPr>
          <p:spPr>
            <a:xfrm>
              <a:off x="11047029" y="1095375"/>
              <a:ext cx="1140619" cy="78581"/>
            </a:xfrm>
            <a:prstGeom prst="rect">
              <a:avLst/>
            </a:prstGeom>
            <a:solidFill>
              <a:srgbClr val="167E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8"/>
            <p:cNvSpPr/>
            <p:nvPr/>
          </p:nvSpPr>
          <p:spPr>
            <a:xfrm>
              <a:off x="9907381" y="1095375"/>
              <a:ext cx="1140619" cy="78581"/>
            </a:xfrm>
            <a:prstGeom prst="rect">
              <a:avLst/>
            </a:prstGeom>
            <a:solidFill>
              <a:srgbClr val="3FA8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8"/>
            <p:cNvSpPr/>
            <p:nvPr/>
          </p:nvSpPr>
          <p:spPr>
            <a:xfrm>
              <a:off x="8764770" y="1095375"/>
              <a:ext cx="1140619" cy="78581"/>
            </a:xfrm>
            <a:prstGeom prst="rect">
              <a:avLst/>
            </a:prstGeom>
            <a:solidFill>
              <a:srgbClr val="93BF1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5" name="Google Shape;45;p8"/>
            <p:cNvCxnSpPr/>
            <p:nvPr/>
          </p:nvCxnSpPr>
          <p:spPr>
            <a:xfrm rot="10800000">
              <a:off x="6424613" y="1095375"/>
              <a:ext cx="5767387" cy="0"/>
            </a:xfrm>
            <a:prstGeom prst="straightConnector1">
              <a:avLst/>
            </a:prstGeom>
            <a:noFill/>
            <a:ln cap="flat" cmpd="sng" w="12700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6" name="Google Shape;46;p8"/>
          <p:cNvSpPr txBox="1"/>
          <p:nvPr>
            <p:ph type="title"/>
          </p:nvPr>
        </p:nvSpPr>
        <p:spPr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2371626" y="2615195"/>
            <a:ext cx="580118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0519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0519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▫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9023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576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576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576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576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8"/>
          <p:cNvSpPr txBox="1"/>
          <p:nvPr/>
        </p:nvSpPr>
        <p:spPr>
          <a:xfrm>
            <a:off x="11762437" y="6641718"/>
            <a:ext cx="125034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215979" cy="1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>
            <a:off x="0" y="6430392"/>
            <a:ext cx="11292805" cy="43085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6600" lIns="93225" spcFirstLastPara="1" rIns="93225" wrap="square" tIns="466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6430392"/>
            <a:ext cx="11292805" cy="43085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>
            <p:ph type="title"/>
          </p:nvPr>
        </p:nvSpPr>
        <p:spPr>
          <a:xfrm>
            <a:off x="161993" y="234863"/>
            <a:ext cx="11725485" cy="2983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1976213" y="1990674"/>
            <a:ext cx="5853024" cy="251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814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Arial"/>
              <a:buChar char="▪"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2958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58"/>
              <a:buFont typeface="Arial"/>
              <a:buChar char="–"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2958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58"/>
              <a:buFont typeface="Arial"/>
              <a:buChar char="▫"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0832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52"/>
              <a:buFont typeface="Arial"/>
              <a:buChar char="-"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0832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52"/>
              <a:buFont typeface="Arial"/>
              <a:buChar char="-"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0832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52"/>
              <a:buFont typeface="Arial"/>
              <a:buChar char="-"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0832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52"/>
              <a:buFont typeface="Arial"/>
              <a:buChar char="-"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0832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52"/>
              <a:buFont typeface="Arial"/>
              <a:buChar char="-"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9661" y="6297573"/>
            <a:ext cx="774759" cy="57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7939" y="6317011"/>
            <a:ext cx="455344" cy="515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11055960" y="6566446"/>
            <a:ext cx="284012" cy="155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0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2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  <p:sldLayoutId id="2147483660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215979" cy="1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/>
          <p:nvPr/>
        </p:nvSpPr>
        <p:spPr>
          <a:xfrm>
            <a:off x="0" y="6430392"/>
            <a:ext cx="11292805" cy="43085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6600" lIns="93225" spcFirstLastPara="1" rIns="93225" wrap="square" tIns="466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6430392"/>
            <a:ext cx="11292805" cy="43085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>
            <p:ph type="title"/>
          </p:nvPr>
        </p:nvSpPr>
        <p:spPr>
          <a:xfrm>
            <a:off x="161993" y="234863"/>
            <a:ext cx="11725485" cy="2983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1976213" y="1990674"/>
            <a:ext cx="5853024" cy="251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814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Arial"/>
              <a:buChar char="▪"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2958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58"/>
              <a:buFont typeface="Arial"/>
              <a:buChar char="–"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2958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58"/>
              <a:buFont typeface="Arial"/>
              <a:buChar char="▫"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0832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52"/>
              <a:buFont typeface="Arial"/>
              <a:buChar char="-"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0832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52"/>
              <a:buFont typeface="Arial"/>
              <a:buChar char="-"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0832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52"/>
              <a:buFont typeface="Arial"/>
              <a:buChar char="-"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0832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52"/>
              <a:buFont typeface="Arial"/>
              <a:buChar char="-"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0832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52"/>
              <a:buFont typeface="Arial"/>
              <a:buChar char="-"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9661" y="6297573"/>
            <a:ext cx="774759" cy="57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7939" y="6317011"/>
            <a:ext cx="455344" cy="51507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/>
        </p:nvSpPr>
        <p:spPr>
          <a:xfrm>
            <a:off x="11055960" y="6566446"/>
            <a:ext cx="284012" cy="155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0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2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5"/>
    <p:sldLayoutId id="214748366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"/>
            <a:ext cx="215979" cy="1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>
            <p:ph type="title"/>
          </p:nvPr>
        </p:nvSpPr>
        <p:spPr>
          <a:xfrm>
            <a:off x="2832101" y="705549"/>
            <a:ext cx="905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2371627" y="2615195"/>
            <a:ext cx="580118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0519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0519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▫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9023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576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576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576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576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21"/>
          <p:cNvSpPr txBox="1"/>
          <p:nvPr/>
        </p:nvSpPr>
        <p:spPr>
          <a:xfrm>
            <a:off x="11709538" y="6641722"/>
            <a:ext cx="177934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3"/>
    <p:sldLayoutId id="2147483664" r:id="rId4"/>
    <p:sldLayoutId id="214748366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215979" cy="1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 txBox="1"/>
          <p:nvPr>
            <p:ph type="title"/>
          </p:nvPr>
        </p:nvSpPr>
        <p:spPr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Google Shape;159;p25"/>
          <p:cNvSpPr txBox="1"/>
          <p:nvPr>
            <p:ph idx="1" type="body"/>
          </p:nvPr>
        </p:nvSpPr>
        <p:spPr>
          <a:xfrm>
            <a:off x="2371626" y="2615195"/>
            <a:ext cx="580118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0519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0519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▫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9023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576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576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576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576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Google Shape;160;p25"/>
          <p:cNvSpPr txBox="1"/>
          <p:nvPr/>
        </p:nvSpPr>
        <p:spPr>
          <a:xfrm>
            <a:off x="11762437" y="6641718"/>
            <a:ext cx="125034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3"/>
    <p:sldLayoutId id="2147483667" r:id="rId4"/>
    <p:sldLayoutId id="2147483668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215979" cy="1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9"/>
          <p:cNvSpPr txBox="1"/>
          <p:nvPr>
            <p:ph type="title"/>
          </p:nvPr>
        </p:nvSpPr>
        <p:spPr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2371626" y="2615195"/>
            <a:ext cx="580118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0519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0519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▫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9023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576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576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576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576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Google Shape;175;p29"/>
          <p:cNvSpPr txBox="1"/>
          <p:nvPr/>
        </p:nvSpPr>
        <p:spPr>
          <a:xfrm>
            <a:off x="11762437" y="6641718"/>
            <a:ext cx="125034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3"/>
    <p:sldLayoutId id="2147483670" r:id="rId4"/>
    <p:sldLayoutId id="214748367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215979" cy="1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3"/>
          <p:cNvSpPr txBox="1"/>
          <p:nvPr>
            <p:ph type="title"/>
          </p:nvPr>
        </p:nvSpPr>
        <p:spPr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9" name="Google Shape;189;p33"/>
          <p:cNvSpPr txBox="1"/>
          <p:nvPr>
            <p:ph idx="1" type="body"/>
          </p:nvPr>
        </p:nvSpPr>
        <p:spPr>
          <a:xfrm>
            <a:off x="2371626" y="2615195"/>
            <a:ext cx="580118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0519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0519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▫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9023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576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576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576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576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7"/>
              <a:buFont typeface="Arial"/>
              <a:buChar char="-"/>
              <a:defRPr b="0" i="0" sz="21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0" name="Google Shape;190;p33"/>
          <p:cNvSpPr txBox="1"/>
          <p:nvPr/>
        </p:nvSpPr>
        <p:spPr>
          <a:xfrm>
            <a:off x="11762437" y="6641718"/>
            <a:ext cx="125034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3"/>
    <p:sldLayoutId id="2147483673" r:id="rId4"/>
    <p:sldLayoutId id="2147483674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Relationship Id="rId7" Type="http://schemas.openxmlformats.org/officeDocument/2006/relationships/image" Target="../media/image31.png"/><Relationship Id="rId8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Relationship Id="rId7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Relationship Id="rId7" Type="http://schemas.openxmlformats.org/officeDocument/2006/relationships/image" Target="../media/image3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Relationship Id="rId7" Type="http://schemas.openxmlformats.org/officeDocument/2006/relationships/image" Target="../media/image3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" y="283"/>
            <a:ext cx="12190992" cy="6857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:\Dados\CORI\Integracao\Logotipo CMPC 2018\Logo CMPC.png" id="538" name="Google Shape;538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379" y="65501"/>
            <a:ext cx="1394194" cy="662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67"/>
          <p:cNvPicPr preferRelativeResize="0"/>
          <p:nvPr/>
        </p:nvPicPr>
        <p:blipFill rotWithShape="1">
          <a:blip r:embed="rId5">
            <a:alphaModFix amt="96000"/>
          </a:blip>
          <a:srcRect b="3175" l="93468" r="0" t="3390"/>
          <a:stretch/>
        </p:blipFill>
        <p:spPr>
          <a:xfrm>
            <a:off x="3176" y="-1722177"/>
            <a:ext cx="398399" cy="53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10800000">
            <a:off x="0" y="-2"/>
            <a:ext cx="12192000" cy="111152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67"/>
          <p:cNvSpPr txBox="1"/>
          <p:nvPr>
            <p:ph type="title"/>
          </p:nvPr>
        </p:nvSpPr>
        <p:spPr>
          <a:xfrm>
            <a:off x="1938752" y="411480"/>
            <a:ext cx="953632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-CL" sz="1800"/>
              <a:t>Cinco elementos definen a un equipo de trabajo efectivo, todos ellos interconectados</a:t>
            </a:r>
            <a:endParaRPr b="0" sz="1700"/>
          </a:p>
        </p:txBody>
      </p:sp>
      <p:sp>
        <p:nvSpPr>
          <p:cNvPr id="542" name="Google Shape;542;p67"/>
          <p:cNvSpPr/>
          <p:nvPr/>
        </p:nvSpPr>
        <p:spPr>
          <a:xfrm>
            <a:off x="1933479" y="169998"/>
            <a:ext cx="2976777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MENTALIDADES Y COMPORTAMIENTOS</a:t>
            </a:r>
            <a:endParaRPr/>
          </a:p>
        </p:txBody>
      </p:sp>
      <p:sp>
        <p:nvSpPr>
          <p:cNvPr id="543" name="Google Shape;543;p67"/>
          <p:cNvSpPr/>
          <p:nvPr/>
        </p:nvSpPr>
        <p:spPr>
          <a:xfrm>
            <a:off x="0" y="6763405"/>
            <a:ext cx="8892000" cy="111152"/>
          </a:xfrm>
          <a:prstGeom prst="rect">
            <a:avLst/>
          </a:prstGeom>
          <a:solidFill>
            <a:srgbClr val="4971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67"/>
          <p:cNvSpPr/>
          <p:nvPr/>
        </p:nvSpPr>
        <p:spPr>
          <a:xfrm>
            <a:off x="8892000" y="6763405"/>
            <a:ext cx="3312000" cy="1111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67"/>
          <p:cNvSpPr txBox="1"/>
          <p:nvPr/>
        </p:nvSpPr>
        <p:spPr>
          <a:xfrm>
            <a:off x="1780325" y="1075651"/>
            <a:ext cx="8748712" cy="5300582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2F2F2"/>
              </a:gs>
            </a:gsLst>
            <a:lin ang="5400000" scaled="0"/>
          </a:gradFill>
          <a:ln cap="flat" cmpd="sng" w="9525">
            <a:solidFill>
              <a:srgbClr val="B2B2B2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tl" dir="2700000" dist="53340">
              <a:srgbClr val="BFBFBF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6" name="Google Shape;546;p67"/>
          <p:cNvGrpSpPr/>
          <p:nvPr/>
        </p:nvGrpSpPr>
        <p:grpSpPr>
          <a:xfrm>
            <a:off x="1893595" y="1672861"/>
            <a:ext cx="4001584" cy="4561305"/>
            <a:chOff x="2156619" y="1370013"/>
            <a:chExt cx="4543425" cy="3958431"/>
          </a:xfrm>
        </p:grpSpPr>
        <p:grpSp>
          <p:nvGrpSpPr>
            <p:cNvPr id="547" name="Google Shape;547;p67"/>
            <p:cNvGrpSpPr/>
            <p:nvPr/>
          </p:nvGrpSpPr>
          <p:grpSpPr>
            <a:xfrm>
              <a:off x="3806031" y="1370013"/>
              <a:ext cx="1244600" cy="1092200"/>
              <a:chOff x="3806031" y="1370013"/>
              <a:chExt cx="1244600" cy="1092200"/>
            </a:xfrm>
          </p:grpSpPr>
          <p:sp>
            <p:nvSpPr>
              <p:cNvPr id="548" name="Google Shape;548;p67"/>
              <p:cNvSpPr/>
              <p:nvPr/>
            </p:nvSpPr>
            <p:spPr>
              <a:xfrm>
                <a:off x="3806031" y="1370013"/>
                <a:ext cx="1244600" cy="1092200"/>
              </a:xfrm>
              <a:custGeom>
                <a:rect b="b" l="l" r="r" t="t"/>
                <a:pathLst>
                  <a:path extrusionOk="0" h="688" w="784">
                    <a:moveTo>
                      <a:pt x="784" y="688"/>
                    </a:moveTo>
                    <a:lnTo>
                      <a:pt x="0" y="688"/>
                    </a:lnTo>
                    <a:lnTo>
                      <a:pt x="396" y="0"/>
                    </a:lnTo>
                    <a:lnTo>
                      <a:pt x="784" y="688"/>
                    </a:lnTo>
                    <a:close/>
                  </a:path>
                </a:pathLst>
              </a:custGeom>
              <a:solidFill>
                <a:srgbClr val="F2F2F2"/>
              </a:solidFill>
              <a:ln cap="flat" cmpd="sng" w="9525">
                <a:solidFill>
                  <a:srgbClr val="B2B2B2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rotWithShape="0" algn="tl" dir="2700000" dist="53340">
                  <a:srgbClr val="BFBFBF">
                    <a:alpha val="3490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67"/>
              <p:cNvSpPr txBox="1"/>
              <p:nvPr/>
            </p:nvSpPr>
            <p:spPr>
              <a:xfrm>
                <a:off x="4006076" y="2075901"/>
                <a:ext cx="844508" cy="3205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CL" sz="1200" u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Foco en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CL" sz="1200" u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Resultado</a:t>
                </a:r>
                <a:endParaRPr/>
              </a:p>
            </p:txBody>
          </p:sp>
        </p:grpSp>
        <p:grpSp>
          <p:nvGrpSpPr>
            <p:cNvPr id="550" name="Google Shape;550;p67"/>
            <p:cNvGrpSpPr/>
            <p:nvPr/>
          </p:nvGrpSpPr>
          <p:grpSpPr>
            <a:xfrm>
              <a:off x="3390106" y="2463007"/>
              <a:ext cx="2076450" cy="718346"/>
              <a:chOff x="3390106" y="2463007"/>
              <a:chExt cx="2076450" cy="718346"/>
            </a:xfrm>
          </p:grpSpPr>
          <p:sp>
            <p:nvSpPr>
              <p:cNvPr id="551" name="Google Shape;551;p67"/>
              <p:cNvSpPr/>
              <p:nvPr/>
            </p:nvSpPr>
            <p:spPr>
              <a:xfrm>
                <a:off x="3390106" y="2463007"/>
                <a:ext cx="2076450" cy="718346"/>
              </a:xfrm>
              <a:custGeom>
                <a:rect b="b" l="l" r="r" t="t"/>
                <a:pathLst>
                  <a:path extrusionOk="0" h="452" w="1308">
                    <a:moveTo>
                      <a:pt x="1308" y="452"/>
                    </a:moveTo>
                    <a:lnTo>
                      <a:pt x="0" y="452"/>
                    </a:lnTo>
                    <a:lnTo>
                      <a:pt x="264" y="0"/>
                    </a:lnTo>
                    <a:lnTo>
                      <a:pt x="1048" y="0"/>
                    </a:lnTo>
                    <a:lnTo>
                      <a:pt x="1308" y="452"/>
                    </a:lnTo>
                    <a:close/>
                  </a:path>
                </a:pathLst>
              </a:custGeom>
              <a:solidFill>
                <a:srgbClr val="F2F2F2"/>
              </a:solidFill>
              <a:ln cap="flat" cmpd="sng" w="9525">
                <a:solidFill>
                  <a:srgbClr val="B2B2B2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rotWithShape="0" algn="tl" dir="2700000" dist="53340">
                  <a:srgbClr val="BFBFBF">
                    <a:alpha val="3490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67"/>
              <p:cNvSpPr txBox="1"/>
              <p:nvPr/>
            </p:nvSpPr>
            <p:spPr>
              <a:xfrm>
                <a:off x="3725069" y="2699942"/>
                <a:ext cx="1406524" cy="244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CL" sz="1200" u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Responsabilidad</a:t>
                </a:r>
                <a:endParaRPr/>
              </a:p>
            </p:txBody>
          </p:sp>
        </p:grpSp>
        <p:grpSp>
          <p:nvGrpSpPr>
            <p:cNvPr id="553" name="Google Shape;553;p67"/>
            <p:cNvGrpSpPr/>
            <p:nvPr/>
          </p:nvGrpSpPr>
          <p:grpSpPr>
            <a:xfrm>
              <a:off x="2977356" y="3181351"/>
              <a:ext cx="2901950" cy="717550"/>
              <a:chOff x="2977356" y="3181351"/>
              <a:chExt cx="2901950" cy="717550"/>
            </a:xfrm>
          </p:grpSpPr>
          <p:sp>
            <p:nvSpPr>
              <p:cNvPr id="554" name="Google Shape;554;p67"/>
              <p:cNvSpPr/>
              <p:nvPr/>
            </p:nvSpPr>
            <p:spPr>
              <a:xfrm>
                <a:off x="2977356" y="3181351"/>
                <a:ext cx="2901950" cy="717550"/>
              </a:xfrm>
              <a:custGeom>
                <a:rect b="b" l="l" r="r" t="t"/>
                <a:pathLst>
                  <a:path extrusionOk="0" h="452" w="1828">
                    <a:moveTo>
                      <a:pt x="1828" y="452"/>
                    </a:moveTo>
                    <a:lnTo>
                      <a:pt x="0" y="452"/>
                    </a:lnTo>
                    <a:lnTo>
                      <a:pt x="260" y="0"/>
                    </a:lnTo>
                    <a:lnTo>
                      <a:pt x="1568" y="0"/>
                    </a:lnTo>
                    <a:lnTo>
                      <a:pt x="1828" y="452"/>
                    </a:lnTo>
                    <a:close/>
                  </a:path>
                </a:pathLst>
              </a:custGeom>
              <a:solidFill>
                <a:srgbClr val="F2F2F2"/>
              </a:solidFill>
              <a:ln cap="flat" cmpd="sng" w="9525">
                <a:solidFill>
                  <a:srgbClr val="B2B2B2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rotWithShape="0" algn="tl" dir="2700000" dist="53340">
                  <a:srgbClr val="BFBFBF">
                    <a:alpha val="3490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67"/>
              <p:cNvSpPr txBox="1"/>
              <p:nvPr/>
            </p:nvSpPr>
            <p:spPr>
              <a:xfrm>
                <a:off x="3467894" y="3417889"/>
                <a:ext cx="1920874" cy="244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CL" sz="1200" u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Compromiso</a:t>
                </a:r>
                <a:endParaRPr/>
              </a:p>
            </p:txBody>
          </p:sp>
        </p:grpSp>
        <p:grpSp>
          <p:nvGrpSpPr>
            <p:cNvPr id="556" name="Google Shape;556;p67"/>
            <p:cNvGrpSpPr/>
            <p:nvPr/>
          </p:nvGrpSpPr>
          <p:grpSpPr>
            <a:xfrm>
              <a:off x="2566194" y="3899695"/>
              <a:ext cx="3724275" cy="717550"/>
              <a:chOff x="2566194" y="3899695"/>
              <a:chExt cx="3724275" cy="717550"/>
            </a:xfrm>
          </p:grpSpPr>
          <p:sp>
            <p:nvSpPr>
              <p:cNvPr id="557" name="Google Shape;557;p67"/>
              <p:cNvSpPr/>
              <p:nvPr/>
            </p:nvSpPr>
            <p:spPr>
              <a:xfrm>
                <a:off x="2566194" y="3899695"/>
                <a:ext cx="3724275" cy="717550"/>
              </a:xfrm>
              <a:custGeom>
                <a:rect b="b" l="l" r="r" t="t"/>
                <a:pathLst>
                  <a:path extrusionOk="0" h="452" w="2346">
                    <a:moveTo>
                      <a:pt x="2346" y="452"/>
                    </a:moveTo>
                    <a:lnTo>
                      <a:pt x="0" y="452"/>
                    </a:lnTo>
                    <a:lnTo>
                      <a:pt x="258" y="0"/>
                    </a:lnTo>
                    <a:lnTo>
                      <a:pt x="2086" y="0"/>
                    </a:lnTo>
                    <a:lnTo>
                      <a:pt x="2346" y="452"/>
                    </a:lnTo>
                    <a:close/>
                  </a:path>
                </a:pathLst>
              </a:custGeom>
              <a:solidFill>
                <a:srgbClr val="F2F2F2"/>
              </a:solidFill>
              <a:ln cap="flat" cmpd="sng" w="9525">
                <a:solidFill>
                  <a:srgbClr val="B2B2B2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rotWithShape="0" algn="tl" dir="2700000" dist="53340">
                  <a:srgbClr val="BFBFBF">
                    <a:alpha val="3490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67"/>
              <p:cNvSpPr txBox="1"/>
              <p:nvPr/>
            </p:nvSpPr>
            <p:spPr>
              <a:xfrm>
                <a:off x="3077369" y="4136233"/>
                <a:ext cx="2701924" cy="244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CL" sz="1200" u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Conflicto</a:t>
                </a:r>
                <a:endParaRPr/>
              </a:p>
            </p:txBody>
          </p:sp>
        </p:grpSp>
        <p:grpSp>
          <p:nvGrpSpPr>
            <p:cNvPr id="559" name="Google Shape;559;p67"/>
            <p:cNvGrpSpPr/>
            <p:nvPr/>
          </p:nvGrpSpPr>
          <p:grpSpPr>
            <a:xfrm>
              <a:off x="2156619" y="4617244"/>
              <a:ext cx="4543425" cy="711200"/>
              <a:chOff x="2156619" y="4618037"/>
              <a:chExt cx="4543425" cy="711200"/>
            </a:xfrm>
          </p:grpSpPr>
          <p:sp>
            <p:nvSpPr>
              <p:cNvPr id="560" name="Google Shape;560;p67"/>
              <p:cNvSpPr/>
              <p:nvPr/>
            </p:nvSpPr>
            <p:spPr>
              <a:xfrm>
                <a:off x="2156619" y="4618037"/>
                <a:ext cx="4543425" cy="711200"/>
              </a:xfrm>
              <a:custGeom>
                <a:rect b="b" l="l" r="r" t="t"/>
                <a:pathLst>
                  <a:path extrusionOk="0" h="448" w="2856">
                    <a:moveTo>
                      <a:pt x="2856" y="448"/>
                    </a:moveTo>
                    <a:lnTo>
                      <a:pt x="0" y="448"/>
                    </a:lnTo>
                    <a:lnTo>
                      <a:pt x="260" y="0"/>
                    </a:lnTo>
                    <a:lnTo>
                      <a:pt x="2600" y="0"/>
                    </a:lnTo>
                    <a:lnTo>
                      <a:pt x="2856" y="448"/>
                    </a:lnTo>
                    <a:close/>
                  </a:path>
                </a:pathLst>
              </a:custGeom>
              <a:solidFill>
                <a:srgbClr val="F2F2F2"/>
              </a:solidFill>
              <a:ln cap="flat" cmpd="sng" w="9525">
                <a:solidFill>
                  <a:srgbClr val="B2B2B2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rotWithShape="0" algn="tl" dir="2700000" dist="53340">
                  <a:srgbClr val="BFBFBF">
                    <a:alpha val="3490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67"/>
              <p:cNvSpPr txBox="1"/>
              <p:nvPr/>
            </p:nvSpPr>
            <p:spPr>
              <a:xfrm>
                <a:off x="2648744" y="4851401"/>
                <a:ext cx="3559174" cy="244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CL" sz="1200" u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Confianza</a:t>
                </a:r>
                <a:endParaRPr/>
              </a:p>
            </p:txBody>
          </p:sp>
        </p:grpSp>
      </p:grpSp>
      <p:sp>
        <p:nvSpPr>
          <p:cNvPr id="562" name="Google Shape;562;p67"/>
          <p:cNvSpPr/>
          <p:nvPr/>
        </p:nvSpPr>
        <p:spPr>
          <a:xfrm>
            <a:off x="2443302" y="4444833"/>
            <a:ext cx="288000" cy="287395"/>
          </a:xfrm>
          <a:prstGeom prst="ellipse">
            <a:avLst/>
          </a:prstGeom>
          <a:solidFill>
            <a:srgbClr val="007E3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563" name="Google Shape;563;p67"/>
          <p:cNvSpPr/>
          <p:nvPr/>
        </p:nvSpPr>
        <p:spPr>
          <a:xfrm>
            <a:off x="2787723" y="3603714"/>
            <a:ext cx="288000" cy="287395"/>
          </a:xfrm>
          <a:prstGeom prst="ellipse">
            <a:avLst/>
          </a:prstGeom>
          <a:solidFill>
            <a:srgbClr val="007E3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64" name="Google Shape;564;p67"/>
          <p:cNvSpPr/>
          <p:nvPr/>
        </p:nvSpPr>
        <p:spPr>
          <a:xfrm>
            <a:off x="3129464" y="2829701"/>
            <a:ext cx="288000" cy="287395"/>
          </a:xfrm>
          <a:prstGeom prst="ellipse">
            <a:avLst/>
          </a:prstGeom>
          <a:solidFill>
            <a:srgbClr val="007E3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565" name="Google Shape;565;p67"/>
          <p:cNvSpPr/>
          <p:nvPr/>
        </p:nvSpPr>
        <p:spPr>
          <a:xfrm>
            <a:off x="3731335" y="1620150"/>
            <a:ext cx="288000" cy="287395"/>
          </a:xfrm>
          <a:prstGeom prst="ellipse">
            <a:avLst/>
          </a:prstGeom>
          <a:solidFill>
            <a:srgbClr val="007E3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566" name="Google Shape;566;p67"/>
          <p:cNvSpPr/>
          <p:nvPr/>
        </p:nvSpPr>
        <p:spPr>
          <a:xfrm>
            <a:off x="2080118" y="5275577"/>
            <a:ext cx="288000" cy="287395"/>
          </a:xfrm>
          <a:prstGeom prst="ellipse">
            <a:avLst/>
          </a:prstGeom>
          <a:solidFill>
            <a:srgbClr val="007E3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567" name="Google Shape;567;p67"/>
          <p:cNvSpPr/>
          <p:nvPr/>
        </p:nvSpPr>
        <p:spPr>
          <a:xfrm>
            <a:off x="1780326" y="1075652"/>
            <a:ext cx="4175958" cy="48639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A3D86C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126000" spcFirstLastPara="1" rIns="12600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Elementos de un equipo efectivo</a:t>
            </a:r>
            <a:endParaRPr/>
          </a:p>
        </p:txBody>
      </p:sp>
      <p:sp>
        <p:nvSpPr>
          <p:cNvPr id="568" name="Google Shape;568;p67"/>
          <p:cNvSpPr txBox="1"/>
          <p:nvPr/>
        </p:nvSpPr>
        <p:spPr>
          <a:xfrm>
            <a:off x="6079780" y="1075652"/>
            <a:ext cx="4449259" cy="48639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A3D86C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126000" spcFirstLastPara="1" rIns="12600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Interiorización por los miembros del equipo</a:t>
            </a:r>
            <a:endParaRPr/>
          </a:p>
        </p:txBody>
      </p:sp>
      <p:sp>
        <p:nvSpPr>
          <p:cNvPr id="569" name="Google Shape;569;p67"/>
          <p:cNvSpPr/>
          <p:nvPr/>
        </p:nvSpPr>
        <p:spPr>
          <a:xfrm rot="5400000">
            <a:off x="7544458" y="3831371"/>
            <a:ext cx="1080122" cy="3915937"/>
          </a:xfrm>
          <a:prstGeom prst="homePlate">
            <a:avLst>
              <a:gd fmla="val 1719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67"/>
          <p:cNvSpPr/>
          <p:nvPr/>
        </p:nvSpPr>
        <p:spPr>
          <a:xfrm rot="5400000">
            <a:off x="7544460" y="2955679"/>
            <a:ext cx="1080122" cy="3915937"/>
          </a:xfrm>
          <a:prstGeom prst="homePlate">
            <a:avLst>
              <a:gd fmla="val 1719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67"/>
          <p:cNvSpPr/>
          <p:nvPr/>
        </p:nvSpPr>
        <p:spPr>
          <a:xfrm rot="5400000">
            <a:off x="7544460" y="2076936"/>
            <a:ext cx="1080122" cy="3915937"/>
          </a:xfrm>
          <a:prstGeom prst="homePlate">
            <a:avLst>
              <a:gd fmla="val 1719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67"/>
          <p:cNvSpPr/>
          <p:nvPr/>
        </p:nvSpPr>
        <p:spPr>
          <a:xfrm rot="5400000">
            <a:off x="7554122" y="1188531"/>
            <a:ext cx="1060797" cy="3915937"/>
          </a:xfrm>
          <a:prstGeom prst="homePlate">
            <a:avLst>
              <a:gd fmla="val 1719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67"/>
          <p:cNvSpPr/>
          <p:nvPr/>
        </p:nvSpPr>
        <p:spPr>
          <a:xfrm rot="5400000">
            <a:off x="7559025" y="304883"/>
            <a:ext cx="1050991" cy="3915937"/>
          </a:xfrm>
          <a:prstGeom prst="homePlate">
            <a:avLst>
              <a:gd fmla="val 1284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67"/>
          <p:cNvSpPr txBox="1"/>
          <p:nvPr/>
        </p:nvSpPr>
        <p:spPr>
          <a:xfrm>
            <a:off x="6263746" y="1980686"/>
            <a:ext cx="3650731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-CL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adueñamiento mutuo pone el </a:t>
            </a:r>
            <a:r>
              <a:rPr b="1" lang="es-CL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 final del equipo en el centro del proceso</a:t>
            </a:r>
            <a:r>
              <a:rPr b="0" lang="es-CL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dejando de lado necesidades y agendas personales de sus miembros </a:t>
            </a:r>
            <a:endParaRPr b="0" i="1" sz="13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67"/>
          <p:cNvSpPr txBox="1"/>
          <p:nvPr/>
        </p:nvSpPr>
        <p:spPr>
          <a:xfrm>
            <a:off x="6263746" y="3066663"/>
            <a:ext cx="36507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-CL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alineamiento permite </a:t>
            </a:r>
            <a:r>
              <a:rPr b="1" lang="es-CL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hacerse mutuamente responsable de cumplir las metas pactadas</a:t>
            </a:r>
            <a:endParaRPr/>
          </a:p>
        </p:txBody>
      </p:sp>
      <p:sp>
        <p:nvSpPr>
          <p:cNvPr id="576" name="Google Shape;576;p67"/>
          <p:cNvSpPr txBox="1"/>
          <p:nvPr/>
        </p:nvSpPr>
        <p:spPr>
          <a:xfrm>
            <a:off x="6263746" y="3767415"/>
            <a:ext cx="3650731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-CL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Estas discusiones abiertas </a:t>
            </a:r>
            <a:r>
              <a:rPr b="1" lang="es-CL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alinean al equipo acerca de las decisiones importantes</a:t>
            </a:r>
            <a:r>
              <a:rPr b="0" lang="es-CL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aunque haya diversidad de opiniones</a:t>
            </a:r>
            <a:endParaRPr b="0" i="1" sz="13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67"/>
          <p:cNvSpPr txBox="1"/>
          <p:nvPr/>
        </p:nvSpPr>
        <p:spPr>
          <a:xfrm>
            <a:off x="6263746" y="4637275"/>
            <a:ext cx="3650731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-CL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confianza genera </a:t>
            </a:r>
            <a:r>
              <a:rPr b="1" lang="es-CL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discusiones abiertas y apasionadas sobre asuntos y decisiones clave</a:t>
            </a:r>
            <a:endParaRPr/>
          </a:p>
        </p:txBody>
      </p:sp>
      <p:sp>
        <p:nvSpPr>
          <p:cNvPr id="578" name="Google Shape;578;p67"/>
          <p:cNvSpPr txBox="1"/>
          <p:nvPr/>
        </p:nvSpPr>
        <p:spPr>
          <a:xfrm>
            <a:off x="6263746" y="5499554"/>
            <a:ext cx="3650731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miembros del equipo no temen ser vulnerables </a:t>
            </a:r>
            <a:r>
              <a:rPr b="0" lang="es-CL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sobre sus debilidades, errores, temores y comportamientos</a:t>
            </a:r>
            <a:endParaRPr b="0" i="1" sz="13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7"/>
          <p:cNvSpPr/>
          <p:nvPr/>
        </p:nvSpPr>
        <p:spPr>
          <a:xfrm rot="-3645876">
            <a:off x="1711804" y="4676877"/>
            <a:ext cx="757673" cy="271004"/>
          </a:xfrm>
          <a:prstGeom prst="curvedDownArrow">
            <a:avLst>
              <a:gd fmla="val 50000" name="adj1"/>
              <a:gd fmla="val 65749" name="adj2"/>
              <a:gd fmla="val 17275" name="adj3"/>
            </a:avLst>
          </a:prstGeom>
          <a:solidFill>
            <a:schemeClr val="accent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67"/>
          <p:cNvSpPr/>
          <p:nvPr/>
        </p:nvSpPr>
        <p:spPr>
          <a:xfrm rot="-3645876">
            <a:off x="2083193" y="3833638"/>
            <a:ext cx="757673" cy="271004"/>
          </a:xfrm>
          <a:prstGeom prst="curvedDownArrow">
            <a:avLst>
              <a:gd fmla="val 50000" name="adj1"/>
              <a:gd fmla="val 65749" name="adj2"/>
              <a:gd fmla="val 17275" name="adj3"/>
            </a:avLst>
          </a:prstGeom>
          <a:solidFill>
            <a:schemeClr val="accent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67"/>
          <p:cNvSpPr/>
          <p:nvPr/>
        </p:nvSpPr>
        <p:spPr>
          <a:xfrm rot="-3645876">
            <a:off x="2439825" y="3067507"/>
            <a:ext cx="757673" cy="271004"/>
          </a:xfrm>
          <a:prstGeom prst="curvedDownArrow">
            <a:avLst>
              <a:gd fmla="val 50000" name="adj1"/>
              <a:gd fmla="val 65749" name="adj2"/>
              <a:gd fmla="val 17275" name="adj3"/>
            </a:avLst>
          </a:prstGeom>
          <a:solidFill>
            <a:schemeClr val="accent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67"/>
          <p:cNvSpPr/>
          <p:nvPr/>
        </p:nvSpPr>
        <p:spPr>
          <a:xfrm rot="-3645876">
            <a:off x="2961139" y="2145278"/>
            <a:ext cx="757673" cy="271004"/>
          </a:xfrm>
          <a:prstGeom prst="curvedDownArrow">
            <a:avLst>
              <a:gd fmla="val 50000" name="adj1"/>
              <a:gd fmla="val 65749" name="adj2"/>
              <a:gd fmla="val 17275" name="adj3"/>
            </a:avLst>
          </a:prstGeom>
          <a:solidFill>
            <a:schemeClr val="accent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3" name="Google Shape;583;p67"/>
          <p:cNvCxnSpPr/>
          <p:nvPr/>
        </p:nvCxnSpPr>
        <p:spPr>
          <a:xfrm>
            <a:off x="6171945" y="1974200"/>
            <a:ext cx="0" cy="825564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4" name="Google Shape;584;p67"/>
          <p:cNvCxnSpPr/>
          <p:nvPr/>
        </p:nvCxnSpPr>
        <p:spPr>
          <a:xfrm>
            <a:off x="6171945" y="3029140"/>
            <a:ext cx="0" cy="512062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5" name="Google Shape;585;p67"/>
          <p:cNvCxnSpPr/>
          <p:nvPr/>
        </p:nvCxnSpPr>
        <p:spPr>
          <a:xfrm>
            <a:off x="6171945" y="3757722"/>
            <a:ext cx="0" cy="643747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6" name="Google Shape;586;p67"/>
          <p:cNvCxnSpPr/>
          <p:nvPr/>
        </p:nvCxnSpPr>
        <p:spPr>
          <a:xfrm>
            <a:off x="6171945" y="4636449"/>
            <a:ext cx="0" cy="643747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7" name="Google Shape;587;p67"/>
          <p:cNvCxnSpPr/>
          <p:nvPr/>
        </p:nvCxnSpPr>
        <p:spPr>
          <a:xfrm>
            <a:off x="6171945" y="5482755"/>
            <a:ext cx="0" cy="643747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8" name="Google Shape;588;p67"/>
          <p:cNvCxnSpPr/>
          <p:nvPr/>
        </p:nvCxnSpPr>
        <p:spPr>
          <a:xfrm rot="10800000">
            <a:off x="4372249" y="5870570"/>
            <a:ext cx="1799696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589" name="Google Shape;589;p67"/>
          <p:cNvCxnSpPr/>
          <p:nvPr/>
        </p:nvCxnSpPr>
        <p:spPr>
          <a:xfrm rot="10800000">
            <a:off x="4372249" y="5011293"/>
            <a:ext cx="1799696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590" name="Google Shape;590;p67"/>
          <p:cNvCxnSpPr/>
          <p:nvPr/>
        </p:nvCxnSpPr>
        <p:spPr>
          <a:xfrm rot="10800000">
            <a:off x="4476551" y="4161744"/>
            <a:ext cx="1695395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591" name="Google Shape;591;p67"/>
          <p:cNvCxnSpPr/>
          <p:nvPr/>
        </p:nvCxnSpPr>
        <p:spPr>
          <a:xfrm rot="10800000">
            <a:off x="4590619" y="3360834"/>
            <a:ext cx="1581327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592" name="Google Shape;592;p67"/>
          <p:cNvCxnSpPr/>
          <p:nvPr/>
        </p:nvCxnSpPr>
        <p:spPr>
          <a:xfrm rot="10800000">
            <a:off x="4372249" y="2661327"/>
            <a:ext cx="1799696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593" name="Google Shape;593;p67"/>
          <p:cNvSpPr/>
          <p:nvPr/>
        </p:nvSpPr>
        <p:spPr>
          <a:xfrm rot="-5400000">
            <a:off x="7922658" y="3772094"/>
            <a:ext cx="4434136" cy="400526"/>
          </a:xfrm>
          <a:prstGeom prst="rightArrow">
            <a:avLst>
              <a:gd fmla="val 54000" name="adj1"/>
              <a:gd fmla="val 162205" name="adj2"/>
            </a:avLst>
          </a:prstGeom>
          <a:solidFill>
            <a:srgbClr val="009A46"/>
          </a:solidFill>
          <a:ln cap="flat" cmpd="sng" w="2857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762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3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:\Dados\CORI\Integracao\Logotipo CMPC 2018\Logo CMPC.png" id="599" name="Google Shape;599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379" y="65501"/>
            <a:ext cx="1394194" cy="662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68"/>
          <p:cNvPicPr preferRelativeResize="0"/>
          <p:nvPr/>
        </p:nvPicPr>
        <p:blipFill rotWithShape="1">
          <a:blip r:embed="rId5">
            <a:alphaModFix amt="96000"/>
          </a:blip>
          <a:srcRect b="3175" l="93468" r="0" t="3390"/>
          <a:stretch/>
        </p:blipFill>
        <p:spPr>
          <a:xfrm>
            <a:off x="3176" y="-1722177"/>
            <a:ext cx="398399" cy="53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10800000">
            <a:off x="0" y="-2"/>
            <a:ext cx="12192000" cy="111152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68"/>
          <p:cNvSpPr txBox="1"/>
          <p:nvPr>
            <p:ph type="title"/>
          </p:nvPr>
        </p:nvSpPr>
        <p:spPr>
          <a:xfrm>
            <a:off x="1938752" y="411480"/>
            <a:ext cx="953632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-CL" sz="1800"/>
              <a:t>Un 70% de las transformaciones fallan y la mayoría de estas fallan por temas culturales</a:t>
            </a:r>
            <a:endParaRPr b="0" sz="1700"/>
          </a:p>
        </p:txBody>
      </p:sp>
      <p:sp>
        <p:nvSpPr>
          <p:cNvPr id="603" name="Google Shape;603;p68"/>
          <p:cNvSpPr/>
          <p:nvPr/>
        </p:nvSpPr>
        <p:spPr>
          <a:xfrm>
            <a:off x="1933479" y="169998"/>
            <a:ext cx="2976777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MENTALIDADES Y COMPORTAMIENTOS</a:t>
            </a:r>
            <a:endParaRPr/>
          </a:p>
        </p:txBody>
      </p:sp>
      <p:sp>
        <p:nvSpPr>
          <p:cNvPr id="604" name="Google Shape;604;p68"/>
          <p:cNvSpPr/>
          <p:nvPr/>
        </p:nvSpPr>
        <p:spPr>
          <a:xfrm>
            <a:off x="6669147" y="5112535"/>
            <a:ext cx="3369843" cy="8309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Falla porque conducta de alta gerencia no apoya el cambio</a:t>
            </a:r>
            <a:endParaRPr/>
          </a:p>
        </p:txBody>
      </p:sp>
      <p:sp>
        <p:nvSpPr>
          <p:cNvPr id="605" name="Google Shape;605;p68"/>
          <p:cNvSpPr/>
          <p:nvPr/>
        </p:nvSpPr>
        <p:spPr>
          <a:xfrm>
            <a:off x="8006331" y="2287077"/>
            <a:ext cx="2556710" cy="5539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Falla por que hay resistencia de la línea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68"/>
          <p:cNvSpPr/>
          <p:nvPr/>
        </p:nvSpPr>
        <p:spPr>
          <a:xfrm>
            <a:off x="2071309" y="2287077"/>
            <a:ext cx="2197095" cy="5539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Transformación alcanza objetivos</a:t>
            </a:r>
            <a:endParaRPr/>
          </a:p>
        </p:txBody>
      </p:sp>
      <p:sp>
        <p:nvSpPr>
          <p:cNvPr id="607" name="Google Shape;607;p68"/>
          <p:cNvSpPr/>
          <p:nvPr/>
        </p:nvSpPr>
        <p:spPr>
          <a:xfrm>
            <a:off x="2071309" y="4331846"/>
            <a:ext cx="2519016" cy="5539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Falla por obstáculos contextuales</a:t>
            </a:r>
            <a:endParaRPr/>
          </a:p>
        </p:txBody>
      </p:sp>
      <p:sp>
        <p:nvSpPr>
          <p:cNvPr id="608" name="Google Shape;608;p68"/>
          <p:cNvSpPr/>
          <p:nvPr/>
        </p:nvSpPr>
        <p:spPr>
          <a:xfrm>
            <a:off x="3788827" y="5389534"/>
            <a:ext cx="2223249" cy="5539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Falla porque faltan recursos</a:t>
            </a:r>
            <a:endParaRPr/>
          </a:p>
        </p:txBody>
      </p:sp>
      <p:grpSp>
        <p:nvGrpSpPr>
          <p:cNvPr id="609" name="Google Shape;609;p68"/>
          <p:cNvGrpSpPr/>
          <p:nvPr/>
        </p:nvGrpSpPr>
        <p:grpSpPr>
          <a:xfrm>
            <a:off x="2708707" y="1028201"/>
            <a:ext cx="6624736" cy="5549629"/>
            <a:chOff x="3466" y="1217"/>
            <a:chExt cx="2179" cy="2000"/>
          </a:xfrm>
        </p:grpSpPr>
        <p:sp>
          <p:nvSpPr>
            <p:cNvPr id="610" name="Google Shape;610;p68"/>
            <p:cNvSpPr/>
            <p:nvPr/>
          </p:nvSpPr>
          <p:spPr>
            <a:xfrm>
              <a:off x="3466" y="1217"/>
              <a:ext cx="2179" cy="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68"/>
            <p:cNvSpPr/>
            <p:nvPr/>
          </p:nvSpPr>
          <p:spPr>
            <a:xfrm>
              <a:off x="4573" y="1629"/>
              <a:ext cx="569" cy="639"/>
            </a:xfrm>
            <a:custGeom>
              <a:rect b="b" l="l" r="r" t="t"/>
              <a:pathLst>
                <a:path extrusionOk="0" h="107" w="95">
                  <a:moveTo>
                    <a:pt x="94" y="107"/>
                  </a:moveTo>
                  <a:cubicBezTo>
                    <a:pt x="94" y="103"/>
                    <a:pt x="95" y="99"/>
                    <a:pt x="95" y="95"/>
                  </a:cubicBezTo>
                  <a:cubicBezTo>
                    <a:pt x="95" y="42"/>
                    <a:pt x="52" y="0"/>
                    <a:pt x="0" y="0"/>
                  </a:cubicBezTo>
                  <a:lnTo>
                    <a:pt x="0" y="95"/>
                  </a:lnTo>
                  <a:lnTo>
                    <a:pt x="94" y="107"/>
                  </a:lnTo>
                  <a:close/>
                </a:path>
              </a:pathLst>
            </a:custGeom>
            <a:solidFill>
              <a:srgbClr val="606060"/>
            </a:solidFill>
            <a:ln cap="flat" cmpd="sng" w="9525">
              <a:solidFill>
                <a:srgbClr val="6060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68"/>
            <p:cNvSpPr/>
            <p:nvPr/>
          </p:nvSpPr>
          <p:spPr>
            <a:xfrm>
              <a:off x="4573" y="2232"/>
              <a:ext cx="563" cy="561"/>
            </a:xfrm>
            <a:custGeom>
              <a:rect b="b" l="l" r="r" t="t"/>
              <a:pathLst>
                <a:path extrusionOk="0" h="94" w="94">
                  <a:moveTo>
                    <a:pt x="0" y="94"/>
                  </a:moveTo>
                  <a:cubicBezTo>
                    <a:pt x="47" y="94"/>
                    <a:pt x="88" y="59"/>
                    <a:pt x="94" y="12"/>
                  </a:cubicBez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06060"/>
            </a:solidFill>
            <a:ln cap="flat" cmpd="sng" w="9525">
              <a:solidFill>
                <a:srgbClr val="6060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68"/>
            <p:cNvSpPr/>
            <p:nvPr/>
          </p:nvSpPr>
          <p:spPr>
            <a:xfrm>
              <a:off x="4214" y="2238"/>
              <a:ext cx="336" cy="561"/>
            </a:xfrm>
            <a:custGeom>
              <a:rect b="b" l="l" r="r" t="t"/>
              <a:pathLst>
                <a:path extrusionOk="0" h="94" w="56">
                  <a:moveTo>
                    <a:pt x="0" y="76"/>
                  </a:moveTo>
                  <a:cubicBezTo>
                    <a:pt x="16" y="88"/>
                    <a:pt x="35" y="94"/>
                    <a:pt x="56" y="94"/>
                  </a:cubicBezTo>
                  <a:lnTo>
                    <a:pt x="56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68"/>
            <p:cNvSpPr/>
            <p:nvPr/>
          </p:nvSpPr>
          <p:spPr>
            <a:xfrm>
              <a:off x="3993" y="2215"/>
              <a:ext cx="545" cy="454"/>
            </a:xfrm>
            <a:custGeom>
              <a:rect b="b" l="l" r="r" t="t"/>
              <a:pathLst>
                <a:path extrusionOk="0" h="76" w="91">
                  <a:moveTo>
                    <a:pt x="0" y="29"/>
                  </a:moveTo>
                  <a:cubicBezTo>
                    <a:pt x="6" y="48"/>
                    <a:pt x="18" y="64"/>
                    <a:pt x="35" y="76"/>
                  </a:cubicBezTo>
                  <a:lnTo>
                    <a:pt x="91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68"/>
            <p:cNvSpPr/>
            <p:nvPr/>
          </p:nvSpPr>
          <p:spPr>
            <a:xfrm>
              <a:off x="3965" y="1627"/>
              <a:ext cx="575" cy="740"/>
            </a:xfrm>
            <a:custGeom>
              <a:rect b="b" l="l" r="r" t="t"/>
              <a:pathLst>
                <a:path extrusionOk="0" h="124" w="96">
                  <a:moveTo>
                    <a:pt x="95" y="0"/>
                  </a:moveTo>
                  <a:cubicBezTo>
                    <a:pt x="43" y="0"/>
                    <a:pt x="1" y="42"/>
                    <a:pt x="1" y="94"/>
                  </a:cubicBezTo>
                  <a:cubicBezTo>
                    <a:pt x="0" y="104"/>
                    <a:pt x="2" y="114"/>
                    <a:pt x="5" y="124"/>
                  </a:cubicBezTo>
                  <a:lnTo>
                    <a:pt x="96" y="9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68"/>
            <p:cNvSpPr/>
            <p:nvPr/>
          </p:nvSpPr>
          <p:spPr>
            <a:xfrm>
              <a:off x="4891" y="1822"/>
              <a:ext cx="97" cy="1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635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27</a:t>
              </a:r>
              <a:endParaRPr/>
            </a:p>
          </p:txBody>
        </p:sp>
        <p:sp>
          <p:nvSpPr>
            <p:cNvPr id="617" name="Google Shape;617;p68"/>
            <p:cNvSpPr/>
            <p:nvPr/>
          </p:nvSpPr>
          <p:spPr>
            <a:xfrm>
              <a:off x="4891" y="2467"/>
              <a:ext cx="97" cy="1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635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23</a:t>
              </a:r>
              <a:endParaRPr b="1" sz="16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68"/>
            <p:cNvSpPr/>
            <p:nvPr/>
          </p:nvSpPr>
          <p:spPr>
            <a:xfrm>
              <a:off x="4346" y="2584"/>
              <a:ext cx="144" cy="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3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16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68"/>
            <p:cNvSpPr/>
            <p:nvPr/>
          </p:nvSpPr>
          <p:spPr>
            <a:xfrm>
              <a:off x="4101" y="2423"/>
              <a:ext cx="144" cy="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3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16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68"/>
            <p:cNvSpPr/>
            <p:nvPr/>
          </p:nvSpPr>
          <p:spPr>
            <a:xfrm>
              <a:off x="4097" y="1923"/>
              <a:ext cx="144" cy="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3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30</a:t>
              </a:r>
              <a:endParaRPr/>
            </a:p>
          </p:txBody>
        </p:sp>
      </p:grpSp>
      <p:grpSp>
        <p:nvGrpSpPr>
          <p:cNvPr id="621" name="Google Shape;621;p68"/>
          <p:cNvGrpSpPr/>
          <p:nvPr/>
        </p:nvGrpSpPr>
        <p:grpSpPr>
          <a:xfrm>
            <a:off x="1223624" y="1099394"/>
            <a:ext cx="10444906" cy="343600"/>
            <a:chOff x="2752402" y="1597586"/>
            <a:chExt cx="4477470" cy="343600"/>
          </a:xfrm>
        </p:grpSpPr>
        <p:sp>
          <p:nvSpPr>
            <p:cNvPr id="622" name="Google Shape;622;p68"/>
            <p:cNvSpPr/>
            <p:nvPr/>
          </p:nvSpPr>
          <p:spPr>
            <a:xfrm>
              <a:off x="2752405" y="1597586"/>
              <a:ext cx="44774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800">
                  <a:solidFill>
                    <a:srgbClr val="009A46"/>
                  </a:solidFill>
                  <a:latin typeface="Arial"/>
                  <a:ea typeface="Arial"/>
                  <a:cs typeface="Arial"/>
                  <a:sym typeface="Arial"/>
                </a:rPr>
                <a:t>La mitad de las transformaciones fracasan por problemas en las conductas</a:t>
              </a:r>
              <a:endParaRPr/>
            </a:p>
          </p:txBody>
        </p:sp>
        <p:cxnSp>
          <p:nvCxnSpPr>
            <p:cNvPr id="623" name="Google Shape;623;p68"/>
            <p:cNvCxnSpPr/>
            <p:nvPr/>
          </p:nvCxnSpPr>
          <p:spPr>
            <a:xfrm>
              <a:off x="2752402" y="1941186"/>
              <a:ext cx="4477469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24" name="Google Shape;624;p68"/>
          <p:cNvSpPr/>
          <p:nvPr/>
        </p:nvSpPr>
        <p:spPr>
          <a:xfrm>
            <a:off x="0" y="6763405"/>
            <a:ext cx="8892000" cy="111152"/>
          </a:xfrm>
          <a:prstGeom prst="rect">
            <a:avLst/>
          </a:prstGeom>
          <a:solidFill>
            <a:srgbClr val="4971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68"/>
          <p:cNvSpPr/>
          <p:nvPr/>
        </p:nvSpPr>
        <p:spPr>
          <a:xfrm>
            <a:off x="8892000" y="6763405"/>
            <a:ext cx="3312000" cy="1111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Google Shape;630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" y="283"/>
            <a:ext cx="12190992" cy="6857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:\Dados\CORI\Integracao\Logotipo CMPC 2018\Logo CMPC.png" id="302" name="Google Shape;302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379" y="65501"/>
            <a:ext cx="1394194" cy="662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59"/>
          <p:cNvPicPr preferRelativeResize="0"/>
          <p:nvPr/>
        </p:nvPicPr>
        <p:blipFill rotWithShape="1">
          <a:blip r:embed="rId5">
            <a:alphaModFix amt="96000"/>
          </a:blip>
          <a:srcRect b="3175" l="93468" r="0" t="3390"/>
          <a:stretch/>
        </p:blipFill>
        <p:spPr>
          <a:xfrm>
            <a:off x="3176" y="-1722177"/>
            <a:ext cx="398399" cy="53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10800000">
            <a:off x="0" y="-2"/>
            <a:ext cx="12192000" cy="11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59"/>
          <p:cNvPicPr preferRelativeResize="0"/>
          <p:nvPr/>
        </p:nvPicPr>
        <p:blipFill rotWithShape="1">
          <a:blip r:embed="rId7">
            <a:alphaModFix/>
          </a:blip>
          <a:srcRect b="0" l="10031" r="0" t="8071"/>
          <a:stretch/>
        </p:blipFill>
        <p:spPr>
          <a:xfrm>
            <a:off x="1197735" y="554076"/>
            <a:ext cx="10968003" cy="6303924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59"/>
          <p:cNvSpPr/>
          <p:nvPr/>
        </p:nvSpPr>
        <p:spPr>
          <a:xfrm>
            <a:off x="1197735" y="534182"/>
            <a:ext cx="1584102" cy="49195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5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8379" y="131044"/>
            <a:ext cx="1404000" cy="636997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59"/>
          <p:cNvSpPr/>
          <p:nvPr/>
        </p:nvSpPr>
        <p:spPr>
          <a:xfrm>
            <a:off x="0" y="6763405"/>
            <a:ext cx="8892000" cy="111152"/>
          </a:xfrm>
          <a:prstGeom prst="rect">
            <a:avLst/>
          </a:prstGeom>
          <a:solidFill>
            <a:srgbClr val="4971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9"/>
          <p:cNvSpPr/>
          <p:nvPr/>
        </p:nvSpPr>
        <p:spPr>
          <a:xfrm>
            <a:off x="8892000" y="6763405"/>
            <a:ext cx="3312000" cy="1111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:\Dados\CORI\Integracao\Logotipo CMPC 2018\Logo CMPC.png" id="315" name="Google Shape;315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379" y="65501"/>
            <a:ext cx="1394194" cy="662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60"/>
          <p:cNvPicPr preferRelativeResize="0"/>
          <p:nvPr/>
        </p:nvPicPr>
        <p:blipFill rotWithShape="1">
          <a:blip r:embed="rId5">
            <a:alphaModFix amt="96000"/>
          </a:blip>
          <a:srcRect b="3175" l="93468" r="0" t="3390"/>
          <a:stretch/>
        </p:blipFill>
        <p:spPr>
          <a:xfrm>
            <a:off x="3176" y="-1722177"/>
            <a:ext cx="398399" cy="53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10800000">
            <a:off x="0" y="-2"/>
            <a:ext cx="12192000" cy="11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60"/>
          <p:cNvPicPr preferRelativeResize="0"/>
          <p:nvPr/>
        </p:nvPicPr>
        <p:blipFill rotWithShape="1">
          <a:blip r:embed="rId7">
            <a:alphaModFix/>
          </a:blip>
          <a:srcRect b="16563" l="21798" r="9123" t="0"/>
          <a:stretch/>
        </p:blipFill>
        <p:spPr>
          <a:xfrm>
            <a:off x="4101081" y="1102181"/>
            <a:ext cx="3322749" cy="731144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60"/>
          <p:cNvSpPr/>
          <p:nvPr/>
        </p:nvSpPr>
        <p:spPr>
          <a:xfrm>
            <a:off x="1526193" y="2354415"/>
            <a:ext cx="9541188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2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Best</a:t>
            </a:r>
            <a:r>
              <a:rPr b="1" i="0" lang="es-CL" sz="2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s-CL" sz="2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es el </a:t>
            </a:r>
            <a:r>
              <a:rPr b="1" i="0" lang="es-CL" sz="2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modelo operacional de CMPC</a:t>
            </a:r>
            <a:r>
              <a:rPr b="0" i="0" lang="es-CL" sz="2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, el que basado en el uso de una metodología de mejora continua, busca que como compañía seamos sostenibles en el tiempo, basándonos en procesos y herramientas que permitan alcanzar la excelencia operacional, a través del trabajo en equipo y la generación de valor.</a:t>
            </a:r>
            <a:endParaRPr b="0" i="0" sz="22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60"/>
          <p:cNvSpPr/>
          <p:nvPr/>
        </p:nvSpPr>
        <p:spPr>
          <a:xfrm>
            <a:off x="0" y="6763405"/>
            <a:ext cx="8892000" cy="111152"/>
          </a:xfrm>
          <a:prstGeom prst="rect">
            <a:avLst/>
          </a:prstGeom>
          <a:solidFill>
            <a:srgbClr val="4971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60"/>
          <p:cNvSpPr/>
          <p:nvPr/>
        </p:nvSpPr>
        <p:spPr>
          <a:xfrm>
            <a:off x="8892000" y="6763405"/>
            <a:ext cx="3312000" cy="1111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:\Dados\CORI\Integracao\Logotipo CMPC 2018\Logo CMPC.png" id="327" name="Google Shape;327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379" y="65501"/>
            <a:ext cx="1394194" cy="662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61"/>
          <p:cNvPicPr preferRelativeResize="0"/>
          <p:nvPr/>
        </p:nvPicPr>
        <p:blipFill rotWithShape="1">
          <a:blip r:embed="rId5">
            <a:alphaModFix amt="96000"/>
          </a:blip>
          <a:srcRect b="3175" l="93468" r="0" t="3390"/>
          <a:stretch/>
        </p:blipFill>
        <p:spPr>
          <a:xfrm>
            <a:off x="3176" y="-1722177"/>
            <a:ext cx="398399" cy="53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10800000">
            <a:off x="0" y="-2"/>
            <a:ext cx="12192000" cy="111152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61"/>
          <p:cNvSpPr txBox="1"/>
          <p:nvPr/>
        </p:nvSpPr>
        <p:spPr>
          <a:xfrm>
            <a:off x="1847630" y="247689"/>
            <a:ext cx="10119313" cy="5539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Best busca la transformación Lean por medio de un enfoque de mejora continua que incorpora a todos los niveles de la organización</a:t>
            </a:r>
            <a:endParaRPr b="0" i="0" sz="18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61"/>
          <p:cNvSpPr/>
          <p:nvPr/>
        </p:nvSpPr>
        <p:spPr>
          <a:xfrm>
            <a:off x="1695450" y="1257299"/>
            <a:ext cx="9982200" cy="5252629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2" name="Google Shape;332;p61"/>
          <p:cNvCxnSpPr/>
          <p:nvPr/>
        </p:nvCxnSpPr>
        <p:spPr>
          <a:xfrm>
            <a:off x="1816100" y="1666875"/>
            <a:ext cx="9688252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3" name="Google Shape;333;p61"/>
          <p:cNvSpPr/>
          <p:nvPr/>
        </p:nvSpPr>
        <p:spPr>
          <a:xfrm>
            <a:off x="1816100" y="1350189"/>
            <a:ext cx="45847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800" u="none" cap="none" strike="noStrike">
                <a:solidFill>
                  <a:srgbClr val="009A46"/>
                </a:solidFill>
                <a:latin typeface="Arial"/>
                <a:ea typeface="Arial"/>
                <a:cs typeface="Arial"/>
                <a:sym typeface="Arial"/>
              </a:rPr>
              <a:t>Método tradicional</a:t>
            </a:r>
            <a:endParaRPr/>
          </a:p>
        </p:txBody>
      </p:sp>
      <p:sp>
        <p:nvSpPr>
          <p:cNvPr id="334" name="Google Shape;334;p61"/>
          <p:cNvSpPr/>
          <p:nvPr/>
        </p:nvSpPr>
        <p:spPr>
          <a:xfrm>
            <a:off x="6623050" y="1350189"/>
            <a:ext cx="4881302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800" u="none" cap="none" strike="noStrike">
                <a:solidFill>
                  <a:srgbClr val="009A46"/>
                </a:solidFill>
                <a:latin typeface="Arial"/>
                <a:ea typeface="Arial"/>
                <a:cs typeface="Arial"/>
                <a:sym typeface="Arial"/>
              </a:rPr>
              <a:t>Transformación Lean</a:t>
            </a:r>
            <a:endParaRPr/>
          </a:p>
        </p:txBody>
      </p:sp>
      <p:sp>
        <p:nvSpPr>
          <p:cNvPr id="335" name="Google Shape;335;p61"/>
          <p:cNvSpPr/>
          <p:nvPr/>
        </p:nvSpPr>
        <p:spPr>
          <a:xfrm>
            <a:off x="1816100" y="1749425"/>
            <a:ext cx="45847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5987" lvl="1" marL="197607" marR="0" rtl="0" algn="l">
              <a:spcBef>
                <a:spcPts val="0"/>
              </a:spcBef>
              <a:spcAft>
                <a:spcPts val="0"/>
              </a:spcAft>
              <a:buClr>
                <a:srgbClr val="009A46"/>
              </a:buClr>
              <a:buSzPts val="2250"/>
              <a:buFont typeface="Arial"/>
              <a:buChar char="▪"/>
            </a:pPr>
            <a:r>
              <a:rPr b="1" i="0" lang="es-CL" sz="1800" u="none" cap="none" strike="noStrike">
                <a:solidFill>
                  <a:srgbClr val="009A46"/>
                </a:solidFill>
                <a:latin typeface="Arial"/>
                <a:ea typeface="Arial"/>
                <a:cs typeface="Arial"/>
                <a:sym typeface="Arial"/>
              </a:rPr>
              <a:t>Benchmark</a:t>
            </a:r>
            <a:r>
              <a:rPr b="0" i="0" lang="es-C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pasar a ser la referencia</a:t>
            </a:r>
            <a:endParaRPr/>
          </a:p>
        </p:txBody>
      </p:sp>
      <p:sp>
        <p:nvSpPr>
          <p:cNvPr id="336" name="Google Shape;336;p61"/>
          <p:cNvSpPr/>
          <p:nvPr/>
        </p:nvSpPr>
        <p:spPr>
          <a:xfrm>
            <a:off x="6623050" y="1749425"/>
            <a:ext cx="488130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5987" lvl="1" marL="197607" marR="0" rtl="0" algn="l">
              <a:spcBef>
                <a:spcPts val="0"/>
              </a:spcBef>
              <a:spcAft>
                <a:spcPts val="0"/>
              </a:spcAft>
              <a:buClr>
                <a:srgbClr val="009A46"/>
              </a:buClr>
              <a:buSzPts val="2250"/>
              <a:buFont typeface="Arial"/>
              <a:buChar char="▪"/>
            </a:pPr>
            <a:r>
              <a:rPr b="1" i="0" lang="es-CL" sz="1800" u="none" cap="none" strike="noStrike">
                <a:solidFill>
                  <a:srgbClr val="009A46"/>
                </a:solidFill>
                <a:latin typeface="Arial"/>
                <a:ea typeface="Arial"/>
                <a:cs typeface="Arial"/>
                <a:sym typeface="Arial"/>
              </a:rPr>
              <a:t>Límite teórico</a:t>
            </a:r>
            <a:r>
              <a:rPr b="0" i="0" lang="es-C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perfección</a:t>
            </a:r>
            <a:endParaRPr/>
          </a:p>
        </p:txBody>
      </p:sp>
      <p:sp>
        <p:nvSpPr>
          <p:cNvPr id="337" name="Google Shape;337;p61"/>
          <p:cNvSpPr/>
          <p:nvPr/>
        </p:nvSpPr>
        <p:spPr>
          <a:xfrm>
            <a:off x="1816100" y="2252663"/>
            <a:ext cx="45847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5987" lvl="1" marL="197607" marR="0" rtl="0" algn="l">
              <a:spcBef>
                <a:spcPts val="0"/>
              </a:spcBef>
              <a:spcAft>
                <a:spcPts val="0"/>
              </a:spcAft>
              <a:buClr>
                <a:srgbClr val="009A46"/>
              </a:buClr>
              <a:buSzPts val="2250"/>
              <a:buFont typeface="Arial"/>
              <a:buChar char="▪"/>
            </a:pPr>
            <a:r>
              <a:rPr b="0" i="0" lang="es-C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Enfoque limitado: “</a:t>
            </a:r>
            <a:r>
              <a:rPr b="1" i="0" lang="es-CL" sz="1800" u="none" cap="none" strike="noStrike">
                <a:solidFill>
                  <a:srgbClr val="009A46"/>
                </a:solidFill>
                <a:latin typeface="Arial"/>
                <a:ea typeface="Arial"/>
                <a:cs typeface="Arial"/>
                <a:sym typeface="Arial"/>
              </a:rPr>
              <a:t>quick-wins</a:t>
            </a:r>
            <a:r>
              <a:rPr b="0" i="0" lang="es-C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338" name="Google Shape;338;p61"/>
          <p:cNvSpPr/>
          <p:nvPr/>
        </p:nvSpPr>
        <p:spPr>
          <a:xfrm>
            <a:off x="6623050" y="2252663"/>
            <a:ext cx="488130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5987" lvl="1" marL="197607" marR="0" rtl="0" algn="l">
              <a:spcBef>
                <a:spcPts val="0"/>
              </a:spcBef>
              <a:spcAft>
                <a:spcPts val="0"/>
              </a:spcAft>
              <a:buClr>
                <a:srgbClr val="009A46"/>
              </a:buClr>
              <a:buSzPts val="2250"/>
              <a:buFont typeface="Arial"/>
              <a:buChar char="▪"/>
            </a:pPr>
            <a:r>
              <a:rPr b="0" i="0" lang="es-C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Enfoque amplio: encontrar </a:t>
            </a:r>
            <a:r>
              <a:rPr b="1" i="0" lang="es-CL" sz="1800" u="none" cap="none" strike="noStrike">
                <a:solidFill>
                  <a:srgbClr val="009A46"/>
                </a:solidFill>
                <a:latin typeface="Arial"/>
                <a:ea typeface="Arial"/>
                <a:cs typeface="Arial"/>
                <a:sym typeface="Arial"/>
              </a:rPr>
              <a:t>todas las soluciones</a:t>
            </a:r>
            <a:endParaRPr/>
          </a:p>
        </p:txBody>
      </p:sp>
      <p:sp>
        <p:nvSpPr>
          <p:cNvPr id="339" name="Google Shape;339;p61"/>
          <p:cNvSpPr/>
          <p:nvPr/>
        </p:nvSpPr>
        <p:spPr>
          <a:xfrm>
            <a:off x="1816100" y="3003550"/>
            <a:ext cx="45847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5987" lvl="1" marL="197607" marR="0" rtl="0" algn="l">
              <a:spcBef>
                <a:spcPts val="0"/>
              </a:spcBef>
              <a:spcAft>
                <a:spcPts val="0"/>
              </a:spcAft>
              <a:buClr>
                <a:srgbClr val="009A46"/>
              </a:buClr>
              <a:buSzPts val="2250"/>
              <a:buFont typeface="Arial"/>
              <a:buChar char="▪"/>
            </a:pPr>
            <a:r>
              <a:rPr b="0" i="0" lang="es-C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Cambio </a:t>
            </a:r>
            <a:r>
              <a:rPr b="1" i="0" lang="es-CL" sz="1800" u="none" cap="none" strike="noStrike">
                <a:solidFill>
                  <a:srgbClr val="009A46"/>
                </a:solidFill>
                <a:latin typeface="Arial"/>
                <a:ea typeface="Arial"/>
                <a:cs typeface="Arial"/>
                <a:sym typeface="Arial"/>
              </a:rPr>
              <a:t>brusco y único  </a:t>
            </a:r>
            <a:r>
              <a:rPr b="0" i="0" lang="es-C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el tiempo</a:t>
            </a:r>
            <a:endParaRPr/>
          </a:p>
        </p:txBody>
      </p:sp>
      <p:sp>
        <p:nvSpPr>
          <p:cNvPr id="340" name="Google Shape;340;p61"/>
          <p:cNvSpPr/>
          <p:nvPr/>
        </p:nvSpPr>
        <p:spPr>
          <a:xfrm>
            <a:off x="6623050" y="3003550"/>
            <a:ext cx="488130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5987" lvl="1" marL="197607" marR="0" rtl="0" algn="l">
              <a:spcBef>
                <a:spcPts val="0"/>
              </a:spcBef>
              <a:spcAft>
                <a:spcPts val="0"/>
              </a:spcAft>
              <a:buClr>
                <a:srgbClr val="009A46"/>
              </a:buClr>
              <a:buSzPts val="2250"/>
              <a:buFont typeface="Arial"/>
              <a:buChar char="▪"/>
            </a:pPr>
            <a:r>
              <a:rPr b="0" i="0" lang="es-C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Mejora </a:t>
            </a:r>
            <a:r>
              <a:rPr b="1" i="0" lang="es-CL" sz="1800" u="none" cap="none" strike="noStrike">
                <a:solidFill>
                  <a:srgbClr val="009A46"/>
                </a:solidFill>
                <a:latin typeface="Arial"/>
                <a:ea typeface="Arial"/>
                <a:cs typeface="Arial"/>
                <a:sym typeface="Arial"/>
              </a:rPr>
              <a:t>continua y sostenible </a:t>
            </a:r>
            <a:r>
              <a:rPr b="0" i="0" lang="es-C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 desempeño (implica comportamientos)</a:t>
            </a:r>
            <a:endParaRPr/>
          </a:p>
        </p:txBody>
      </p:sp>
      <p:sp>
        <p:nvSpPr>
          <p:cNvPr id="341" name="Google Shape;341;p61"/>
          <p:cNvSpPr/>
          <p:nvPr/>
        </p:nvSpPr>
        <p:spPr>
          <a:xfrm>
            <a:off x="1816100" y="3754438"/>
            <a:ext cx="45847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5987" lvl="1" marL="197607" marR="0" rtl="0" algn="l">
              <a:spcBef>
                <a:spcPts val="0"/>
              </a:spcBef>
              <a:spcAft>
                <a:spcPts val="0"/>
              </a:spcAft>
              <a:buClr>
                <a:srgbClr val="009A46"/>
              </a:buClr>
              <a:buSzPts val="2250"/>
              <a:buFont typeface="Arial"/>
              <a:buChar char="▪"/>
            </a:pPr>
            <a:r>
              <a:rPr b="0" i="0" lang="es-C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Optimización </a:t>
            </a:r>
            <a:r>
              <a:rPr b="1" i="0" lang="es-CL" sz="1800" u="none" cap="none" strike="noStrike">
                <a:solidFill>
                  <a:srgbClr val="009A46"/>
                </a:solidFill>
                <a:latin typeface="Arial"/>
                <a:ea typeface="Arial"/>
                <a:cs typeface="Arial"/>
                <a:sym typeface="Arial"/>
              </a:rPr>
              <a:t>dentro del perímetro</a:t>
            </a:r>
            <a:r>
              <a:rPr b="0" i="0" lang="es-C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funcional</a:t>
            </a:r>
            <a:endParaRPr/>
          </a:p>
        </p:txBody>
      </p:sp>
      <p:sp>
        <p:nvSpPr>
          <p:cNvPr id="342" name="Google Shape;342;p61"/>
          <p:cNvSpPr/>
          <p:nvPr/>
        </p:nvSpPr>
        <p:spPr>
          <a:xfrm>
            <a:off x="6623050" y="3754438"/>
            <a:ext cx="488130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5987" lvl="1" marL="197607" marR="0" rtl="0" algn="l">
              <a:spcBef>
                <a:spcPts val="0"/>
              </a:spcBef>
              <a:spcAft>
                <a:spcPts val="0"/>
              </a:spcAft>
              <a:buClr>
                <a:srgbClr val="009A46"/>
              </a:buClr>
              <a:buSzPts val="2250"/>
              <a:buFont typeface="Arial"/>
              <a:buChar char="▪"/>
            </a:pPr>
            <a:r>
              <a:rPr b="1" i="0" lang="es-CL" sz="1800" u="none" cap="none" strike="noStrike">
                <a:solidFill>
                  <a:srgbClr val="009A46"/>
                </a:solidFill>
                <a:latin typeface="Arial"/>
                <a:ea typeface="Arial"/>
                <a:cs typeface="Arial"/>
                <a:sym typeface="Arial"/>
              </a:rPr>
              <a:t>Rompe los límites </a:t>
            </a:r>
            <a:r>
              <a:rPr b="0" i="0" lang="es-C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 optimiza los procesos punta a punta</a:t>
            </a:r>
            <a:endParaRPr/>
          </a:p>
        </p:txBody>
      </p:sp>
      <p:sp>
        <p:nvSpPr>
          <p:cNvPr id="343" name="Google Shape;343;p61"/>
          <p:cNvSpPr/>
          <p:nvPr/>
        </p:nvSpPr>
        <p:spPr>
          <a:xfrm>
            <a:off x="1816100" y="4505325"/>
            <a:ext cx="45847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5987" lvl="1" marL="197607" marR="0" rtl="0" algn="l">
              <a:spcBef>
                <a:spcPts val="0"/>
              </a:spcBef>
              <a:spcAft>
                <a:spcPts val="0"/>
              </a:spcAft>
              <a:buClr>
                <a:srgbClr val="009A46"/>
              </a:buClr>
              <a:buSzPts val="2250"/>
              <a:buFont typeface="Arial"/>
              <a:buChar char="▪"/>
            </a:pPr>
            <a:r>
              <a:rPr b="0" i="0" lang="es-C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Ejecución de </a:t>
            </a:r>
            <a:r>
              <a:rPr b="1" i="0" lang="es-CL" sz="1800" u="none" cap="none" strike="noStrike">
                <a:solidFill>
                  <a:srgbClr val="009A46"/>
                </a:solidFill>
                <a:latin typeface="Arial"/>
                <a:ea typeface="Arial"/>
                <a:cs typeface="Arial"/>
                <a:sym typeface="Arial"/>
              </a:rPr>
              <a:t>arriba hacia bajo</a:t>
            </a:r>
            <a:r>
              <a:rPr b="0" i="0" lang="es-C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con la implicación de pocos responsables</a:t>
            </a:r>
            <a:endParaRPr/>
          </a:p>
        </p:txBody>
      </p:sp>
      <p:sp>
        <p:nvSpPr>
          <p:cNvPr id="344" name="Google Shape;344;p61"/>
          <p:cNvSpPr/>
          <p:nvPr/>
        </p:nvSpPr>
        <p:spPr>
          <a:xfrm>
            <a:off x="6623050" y="4505325"/>
            <a:ext cx="488130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5987" lvl="1" marL="197607" marR="0" rtl="0" algn="l">
              <a:spcBef>
                <a:spcPts val="0"/>
              </a:spcBef>
              <a:spcAft>
                <a:spcPts val="0"/>
              </a:spcAft>
              <a:buClr>
                <a:srgbClr val="009A46"/>
              </a:buClr>
              <a:buSzPts val="2250"/>
              <a:buFont typeface="Arial"/>
              <a:buChar char="▪"/>
            </a:pPr>
            <a:r>
              <a:rPr b="1" i="0" lang="es-CL" sz="1800" u="none" cap="none" strike="noStrike">
                <a:solidFill>
                  <a:srgbClr val="009A46"/>
                </a:solidFill>
                <a:latin typeface="Arial"/>
                <a:ea typeface="Arial"/>
                <a:cs typeface="Arial"/>
                <a:sym typeface="Arial"/>
              </a:rPr>
              <a:t>Ejecución por los colaboradores</a:t>
            </a:r>
            <a:r>
              <a:rPr b="0" i="0" lang="es-C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pilotado por el liderazgo</a:t>
            </a:r>
            <a:endParaRPr/>
          </a:p>
        </p:txBody>
      </p:sp>
      <p:sp>
        <p:nvSpPr>
          <p:cNvPr id="345" name="Google Shape;345;p61"/>
          <p:cNvSpPr/>
          <p:nvPr/>
        </p:nvSpPr>
        <p:spPr>
          <a:xfrm>
            <a:off x="1816100" y="5257800"/>
            <a:ext cx="45847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5987" lvl="1" marL="197607" marR="0" rtl="0" algn="l">
              <a:spcBef>
                <a:spcPts val="0"/>
              </a:spcBef>
              <a:spcAft>
                <a:spcPts val="0"/>
              </a:spcAft>
              <a:buClr>
                <a:srgbClr val="009A46"/>
              </a:buClr>
              <a:buSzPts val="2250"/>
              <a:buFont typeface="Arial"/>
              <a:buChar char="▪"/>
            </a:pPr>
            <a:r>
              <a:rPr b="0" i="0" lang="es-C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entra en el tema de capacidades y mentalidades</a:t>
            </a:r>
            <a:endParaRPr/>
          </a:p>
        </p:txBody>
      </p:sp>
      <p:sp>
        <p:nvSpPr>
          <p:cNvPr id="346" name="Google Shape;346;p61"/>
          <p:cNvSpPr/>
          <p:nvPr/>
        </p:nvSpPr>
        <p:spPr>
          <a:xfrm>
            <a:off x="6623050" y="5257800"/>
            <a:ext cx="488130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5987" lvl="1" marL="197607" marR="0" rtl="0" algn="l">
              <a:spcBef>
                <a:spcPts val="0"/>
              </a:spcBef>
              <a:spcAft>
                <a:spcPts val="0"/>
              </a:spcAft>
              <a:buClr>
                <a:srgbClr val="009A46"/>
              </a:buClr>
              <a:buSzPts val="2250"/>
              <a:buFont typeface="Arial"/>
              <a:buChar char="▪"/>
            </a:pPr>
            <a:r>
              <a:rPr b="0" i="0" lang="es-C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Introduce nuevas capacidades a todos los niveles de la organización, transformando las </a:t>
            </a:r>
            <a:r>
              <a:rPr b="1" i="0" lang="es-CL" sz="1800" u="none" cap="none" strike="noStrike">
                <a:solidFill>
                  <a:srgbClr val="009A46"/>
                </a:solidFill>
                <a:latin typeface="Arial"/>
                <a:ea typeface="Arial"/>
                <a:cs typeface="Arial"/>
                <a:sym typeface="Arial"/>
              </a:rPr>
              <a:t>mentalidades y los comportamientos </a:t>
            </a:r>
            <a:r>
              <a:rPr b="0" i="0" lang="es-C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las personas</a:t>
            </a:r>
            <a:endParaRPr/>
          </a:p>
        </p:txBody>
      </p:sp>
      <p:cxnSp>
        <p:nvCxnSpPr>
          <p:cNvPr id="347" name="Google Shape;347;p61"/>
          <p:cNvCxnSpPr/>
          <p:nvPr/>
        </p:nvCxnSpPr>
        <p:spPr>
          <a:xfrm>
            <a:off x="1816100" y="2122488"/>
            <a:ext cx="9688252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48" name="Google Shape;348;p61"/>
          <p:cNvCxnSpPr/>
          <p:nvPr/>
        </p:nvCxnSpPr>
        <p:spPr>
          <a:xfrm>
            <a:off x="1816100" y="2876550"/>
            <a:ext cx="9688252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49" name="Google Shape;349;p61"/>
          <p:cNvCxnSpPr/>
          <p:nvPr/>
        </p:nvCxnSpPr>
        <p:spPr>
          <a:xfrm>
            <a:off x="1816100" y="3625850"/>
            <a:ext cx="9688252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50" name="Google Shape;350;p61"/>
          <p:cNvCxnSpPr/>
          <p:nvPr/>
        </p:nvCxnSpPr>
        <p:spPr>
          <a:xfrm>
            <a:off x="1816100" y="4376738"/>
            <a:ext cx="9688252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51" name="Google Shape;351;p61"/>
          <p:cNvCxnSpPr/>
          <p:nvPr/>
        </p:nvCxnSpPr>
        <p:spPr>
          <a:xfrm>
            <a:off x="1816100" y="5127625"/>
            <a:ext cx="9688252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52" name="Google Shape;352;p61"/>
          <p:cNvSpPr/>
          <p:nvPr/>
        </p:nvSpPr>
        <p:spPr>
          <a:xfrm>
            <a:off x="0" y="6763405"/>
            <a:ext cx="8892000" cy="111152"/>
          </a:xfrm>
          <a:prstGeom prst="rect">
            <a:avLst/>
          </a:prstGeom>
          <a:solidFill>
            <a:srgbClr val="4971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61"/>
          <p:cNvSpPr/>
          <p:nvPr/>
        </p:nvSpPr>
        <p:spPr>
          <a:xfrm>
            <a:off x="8892000" y="6763405"/>
            <a:ext cx="3312000" cy="1111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62"/>
          <p:cNvSpPr/>
          <p:nvPr/>
        </p:nvSpPr>
        <p:spPr>
          <a:xfrm>
            <a:off x="2192699" y="4640984"/>
            <a:ext cx="8123277" cy="200185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:\Dados\CORI\Integracao\Logotipo CMPC 2018\Logo CMPC.png" id="360" name="Google Shape;360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379" y="65501"/>
            <a:ext cx="1394194" cy="662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62"/>
          <p:cNvPicPr preferRelativeResize="0"/>
          <p:nvPr/>
        </p:nvPicPr>
        <p:blipFill rotWithShape="1">
          <a:blip r:embed="rId5">
            <a:alphaModFix amt="96000"/>
          </a:blip>
          <a:srcRect b="3175" l="93468" r="0" t="3390"/>
          <a:stretch/>
        </p:blipFill>
        <p:spPr>
          <a:xfrm>
            <a:off x="3176" y="-1722177"/>
            <a:ext cx="398399" cy="53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10800000">
            <a:off x="0" y="-2"/>
            <a:ext cx="12192000" cy="111152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62"/>
          <p:cNvSpPr txBox="1"/>
          <p:nvPr>
            <p:ph type="title"/>
          </p:nvPr>
        </p:nvSpPr>
        <p:spPr>
          <a:xfrm>
            <a:off x="1847776" y="277448"/>
            <a:ext cx="10505826" cy="5539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-CL" sz="1800"/>
              <a:t>Para lograr esta transformación, el modelo operacional best conlleva tres sistemas que debemos gestionar de forma integrada</a:t>
            </a:r>
            <a:endParaRPr b="0" sz="1800"/>
          </a:p>
        </p:txBody>
      </p:sp>
      <p:sp>
        <p:nvSpPr>
          <p:cNvPr id="364" name="Google Shape;364;p62"/>
          <p:cNvSpPr/>
          <p:nvPr/>
        </p:nvSpPr>
        <p:spPr>
          <a:xfrm flipH="1" rot="-10775635">
            <a:off x="4284155" y="953347"/>
            <a:ext cx="3420000" cy="3420000"/>
          </a:xfrm>
          <a:prstGeom prst="ellipse">
            <a:avLst/>
          </a:prstGeom>
          <a:solidFill>
            <a:srgbClr val="03AB13">
              <a:alpha val="49803"/>
            </a:srgbClr>
          </a:solidFill>
          <a:ln>
            <a:noFill/>
          </a:ln>
        </p:spPr>
        <p:txBody>
          <a:bodyPr anchorCtr="0" anchor="ctr" bIns="46625" lIns="93275" spcFirstLastPara="1" rIns="93275" wrap="square" tIns="46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6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62"/>
          <p:cNvSpPr/>
          <p:nvPr/>
        </p:nvSpPr>
        <p:spPr>
          <a:xfrm>
            <a:off x="2256216" y="4752697"/>
            <a:ext cx="7964028" cy="183311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161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4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62"/>
          <p:cNvSpPr txBox="1"/>
          <p:nvPr/>
        </p:nvSpPr>
        <p:spPr>
          <a:xfrm>
            <a:off x="2256216" y="4752693"/>
            <a:ext cx="7964028" cy="354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03650" lIns="103650" spcFirstLastPara="1" rIns="103650" wrap="square" tIns="103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22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“La forma en que las personas piensan, sienten y se comportan en el ambiente laboral”</a:t>
            </a:r>
            <a:endParaRPr/>
          </a:p>
        </p:txBody>
      </p:sp>
      <p:sp>
        <p:nvSpPr>
          <p:cNvPr id="367" name="Google Shape;367;p62"/>
          <p:cNvSpPr/>
          <p:nvPr/>
        </p:nvSpPr>
        <p:spPr>
          <a:xfrm>
            <a:off x="8422783" y="1210354"/>
            <a:ext cx="2931635" cy="32700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62"/>
          <p:cNvSpPr txBox="1"/>
          <p:nvPr/>
        </p:nvSpPr>
        <p:spPr>
          <a:xfrm>
            <a:off x="8422783" y="1210352"/>
            <a:ext cx="2931635" cy="1016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03650" lIns="103650" spcFirstLastPara="1" rIns="103650" wrap="square" tIns="103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22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“Las estructuras formales a través de los cuales los recursos son gestionados y que soportan los resultados del sistema operativo”</a:t>
            </a:r>
            <a:endParaRPr/>
          </a:p>
        </p:txBody>
      </p:sp>
      <p:sp>
        <p:nvSpPr>
          <p:cNvPr id="369" name="Google Shape;369;p62"/>
          <p:cNvSpPr/>
          <p:nvPr/>
        </p:nvSpPr>
        <p:spPr>
          <a:xfrm>
            <a:off x="820343" y="1210353"/>
            <a:ext cx="2647183" cy="29358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62"/>
          <p:cNvSpPr txBox="1"/>
          <p:nvPr/>
        </p:nvSpPr>
        <p:spPr>
          <a:xfrm>
            <a:off x="820343" y="1210350"/>
            <a:ext cx="2647183" cy="1016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03650" lIns="103650" spcFirstLastPara="1" rIns="103650" wrap="square" tIns="103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22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“La forma en que los activos físicos y los recursos son configurados y optimizados para crear valor y minimizar las pérdidas”</a:t>
            </a:r>
            <a:endParaRPr/>
          </a:p>
        </p:txBody>
      </p:sp>
      <p:grpSp>
        <p:nvGrpSpPr>
          <p:cNvPr id="371" name="Google Shape;371;p62"/>
          <p:cNvGrpSpPr/>
          <p:nvPr/>
        </p:nvGrpSpPr>
        <p:grpSpPr>
          <a:xfrm>
            <a:off x="4948730" y="5205996"/>
            <a:ext cx="2616140" cy="1084829"/>
            <a:chOff x="4587837" y="5202176"/>
            <a:chExt cx="2564059" cy="1063234"/>
          </a:xfrm>
        </p:grpSpPr>
        <p:sp>
          <p:nvSpPr>
            <p:cNvPr id="372" name="Google Shape;372;p62"/>
            <p:cNvSpPr txBox="1"/>
            <p:nvPr/>
          </p:nvSpPr>
          <p:spPr>
            <a:xfrm>
              <a:off x="4911109" y="5505680"/>
              <a:ext cx="2157673" cy="1846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L" sz="122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Trabajo bien hecho a la primera</a:t>
              </a:r>
              <a:endParaRPr b="0" i="0" sz="1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62"/>
            <p:cNvSpPr/>
            <p:nvPr/>
          </p:nvSpPr>
          <p:spPr>
            <a:xfrm>
              <a:off x="4587837" y="6078582"/>
              <a:ext cx="187200" cy="18682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101600" sx="64000" rotWithShape="0" sy="64000">
                <a:schemeClr val="dk1"/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CL" sz="1224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/>
            </a:p>
          </p:txBody>
        </p:sp>
        <p:sp>
          <p:nvSpPr>
            <p:cNvPr id="374" name="Google Shape;374;p62"/>
            <p:cNvSpPr txBox="1"/>
            <p:nvPr/>
          </p:nvSpPr>
          <p:spPr>
            <a:xfrm>
              <a:off x="4896090" y="5802221"/>
              <a:ext cx="1201885" cy="1846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L" sz="122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Creación de valor</a:t>
              </a:r>
              <a:endParaRPr b="0" i="0" sz="1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62"/>
            <p:cNvSpPr/>
            <p:nvPr/>
          </p:nvSpPr>
          <p:spPr>
            <a:xfrm>
              <a:off x="4587838" y="5202176"/>
              <a:ext cx="187200" cy="18682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101600" sx="64000" rotWithShape="0" sy="64000">
                <a:schemeClr val="dk1"/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CL" sz="1224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376" name="Google Shape;376;p62"/>
            <p:cNvSpPr txBox="1"/>
            <p:nvPr/>
          </p:nvSpPr>
          <p:spPr>
            <a:xfrm>
              <a:off x="4911111" y="5205695"/>
              <a:ext cx="2056558" cy="1846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L" sz="122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Búsqueda de nuevos desafíos</a:t>
              </a:r>
              <a:endParaRPr b="0" i="0" sz="1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62"/>
            <p:cNvSpPr txBox="1"/>
            <p:nvPr/>
          </p:nvSpPr>
          <p:spPr>
            <a:xfrm>
              <a:off x="4858976" y="5784026"/>
              <a:ext cx="187200" cy="186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62"/>
            <p:cNvSpPr/>
            <p:nvPr/>
          </p:nvSpPr>
          <p:spPr>
            <a:xfrm>
              <a:off x="4587838" y="5786448"/>
              <a:ext cx="187200" cy="18682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101600" sx="64000" rotWithShape="0" sy="64000">
                <a:schemeClr val="dk1"/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CL" sz="1224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/>
            </a:p>
          </p:txBody>
        </p:sp>
        <p:sp>
          <p:nvSpPr>
            <p:cNvPr id="379" name="Google Shape;379;p62"/>
            <p:cNvSpPr txBox="1"/>
            <p:nvPr/>
          </p:nvSpPr>
          <p:spPr>
            <a:xfrm>
              <a:off x="4900352" y="6077257"/>
              <a:ext cx="2251544" cy="1846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L" sz="122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Foco en los procesos</a:t>
              </a:r>
              <a:endParaRPr/>
            </a:p>
          </p:txBody>
        </p:sp>
        <p:sp>
          <p:nvSpPr>
            <p:cNvPr id="380" name="Google Shape;380;p62"/>
            <p:cNvSpPr/>
            <p:nvPr/>
          </p:nvSpPr>
          <p:spPr>
            <a:xfrm>
              <a:off x="4587837" y="5494312"/>
              <a:ext cx="187200" cy="18682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101600" sx="64000" rotWithShape="0" sy="64000">
                <a:schemeClr val="dk1"/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CL" sz="1224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sp>
        <p:nvSpPr>
          <p:cNvPr id="381" name="Google Shape;381;p62"/>
          <p:cNvSpPr/>
          <p:nvPr/>
        </p:nvSpPr>
        <p:spPr>
          <a:xfrm>
            <a:off x="7799343" y="5206005"/>
            <a:ext cx="191003" cy="19062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01600" sx="64000" rotWithShape="0" sy="64000">
              <a:schemeClr val="dk1"/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22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382" name="Google Shape;382;p62"/>
          <p:cNvSpPr/>
          <p:nvPr/>
        </p:nvSpPr>
        <p:spPr>
          <a:xfrm>
            <a:off x="7799342" y="5504074"/>
            <a:ext cx="191003" cy="19062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01600" sx="64000" rotWithShape="0" sy="64000">
              <a:schemeClr val="dk1"/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22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grpSp>
        <p:nvGrpSpPr>
          <p:cNvPr id="383" name="Google Shape;383;p62"/>
          <p:cNvGrpSpPr/>
          <p:nvPr/>
        </p:nvGrpSpPr>
        <p:grpSpPr>
          <a:xfrm>
            <a:off x="8129186" y="5215175"/>
            <a:ext cx="1989983" cy="491256"/>
            <a:chOff x="8710012" y="5211166"/>
            <a:chExt cx="2021051" cy="481476"/>
          </a:xfrm>
        </p:grpSpPr>
        <p:sp>
          <p:nvSpPr>
            <p:cNvPr id="384" name="Google Shape;384;p62"/>
            <p:cNvSpPr txBox="1"/>
            <p:nvPr/>
          </p:nvSpPr>
          <p:spPr>
            <a:xfrm>
              <a:off x="8710012" y="5508007"/>
              <a:ext cx="2021049" cy="1846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L" sz="122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Visión sistémica</a:t>
              </a:r>
              <a:endParaRPr/>
            </a:p>
          </p:txBody>
        </p:sp>
        <p:sp>
          <p:nvSpPr>
            <p:cNvPr id="385" name="Google Shape;385;p62"/>
            <p:cNvSpPr txBox="1"/>
            <p:nvPr/>
          </p:nvSpPr>
          <p:spPr>
            <a:xfrm>
              <a:off x="8710013" y="5211166"/>
              <a:ext cx="2021049" cy="1846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L" sz="122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Objetivo común</a:t>
              </a:r>
              <a:endParaRPr/>
            </a:p>
          </p:txBody>
        </p:sp>
      </p:grpSp>
      <p:grpSp>
        <p:nvGrpSpPr>
          <p:cNvPr id="386" name="Google Shape;386;p62"/>
          <p:cNvGrpSpPr/>
          <p:nvPr/>
        </p:nvGrpSpPr>
        <p:grpSpPr>
          <a:xfrm>
            <a:off x="2435843" y="5205998"/>
            <a:ext cx="7389050" cy="1007048"/>
            <a:chOff x="1860423" y="5202176"/>
            <a:chExt cx="7241952" cy="987000"/>
          </a:xfrm>
        </p:grpSpPr>
        <p:grpSp>
          <p:nvGrpSpPr>
            <p:cNvPr id="387" name="Google Shape;387;p62"/>
            <p:cNvGrpSpPr/>
            <p:nvPr/>
          </p:nvGrpSpPr>
          <p:grpSpPr>
            <a:xfrm>
              <a:off x="1860423" y="5202176"/>
              <a:ext cx="5445631" cy="987000"/>
              <a:chOff x="1860423" y="5202176"/>
              <a:chExt cx="5445631" cy="987000"/>
            </a:xfrm>
          </p:grpSpPr>
          <p:sp>
            <p:nvSpPr>
              <p:cNvPr id="388" name="Google Shape;388;p62"/>
              <p:cNvSpPr/>
              <p:nvPr/>
            </p:nvSpPr>
            <p:spPr>
              <a:xfrm>
                <a:off x="7118854" y="5837947"/>
                <a:ext cx="187200" cy="18682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101600" sx="64000" rotWithShape="0" sy="64000">
                  <a:schemeClr val="dk1"/>
                </a:outerShdw>
              </a:effectLst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s-CL" sz="1224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10</a:t>
                </a:r>
                <a:endParaRPr/>
              </a:p>
            </p:txBody>
          </p:sp>
          <p:sp>
            <p:nvSpPr>
              <p:cNvPr id="389" name="Google Shape;389;p62"/>
              <p:cNvSpPr/>
              <p:nvPr/>
            </p:nvSpPr>
            <p:spPr>
              <a:xfrm>
                <a:off x="1860424" y="5202176"/>
                <a:ext cx="187200" cy="18682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101600" sx="64000" rotWithShape="0" sy="64000">
                  <a:schemeClr val="dk1"/>
                </a:outerShdw>
              </a:effectLst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s-CL" sz="1224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  <p:sp>
            <p:nvSpPr>
              <p:cNvPr id="390" name="Google Shape;390;p62"/>
              <p:cNvSpPr txBox="1"/>
              <p:nvPr/>
            </p:nvSpPr>
            <p:spPr>
              <a:xfrm>
                <a:off x="2131562" y="5203273"/>
                <a:ext cx="1431264" cy="184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s-CL" sz="122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Liderar con humildad</a:t>
                </a:r>
                <a:endParaRPr/>
              </a:p>
            </p:txBody>
          </p:sp>
          <p:sp>
            <p:nvSpPr>
              <p:cNvPr id="391" name="Google Shape;391;p62"/>
              <p:cNvSpPr/>
              <p:nvPr/>
            </p:nvSpPr>
            <p:spPr>
              <a:xfrm>
                <a:off x="1860424" y="6002348"/>
                <a:ext cx="187200" cy="18682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101600" sx="64000" rotWithShape="0" sy="64000">
                  <a:schemeClr val="dk1"/>
                </a:outerShdw>
              </a:effectLst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s-CL" sz="1224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  <p:sp>
            <p:nvSpPr>
              <p:cNvPr id="392" name="Google Shape;392;p62"/>
              <p:cNvSpPr/>
              <p:nvPr/>
            </p:nvSpPr>
            <p:spPr>
              <a:xfrm>
                <a:off x="1860423" y="5506935"/>
                <a:ext cx="187200" cy="18682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101600" sx="64000" rotWithShape="0" sy="64000">
                  <a:schemeClr val="dk1"/>
                </a:outerShdw>
              </a:effectLst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s-CL" sz="1224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sp>
            <p:nvSpPr>
              <p:cNvPr id="393" name="Google Shape;393;p62"/>
              <p:cNvSpPr txBox="1"/>
              <p:nvPr/>
            </p:nvSpPr>
            <p:spPr>
              <a:xfrm>
                <a:off x="2131561" y="5491115"/>
                <a:ext cx="1555527" cy="369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s-CL" sz="122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Respetar a todas las personas</a:t>
                </a:r>
                <a:endParaRPr/>
              </a:p>
            </p:txBody>
          </p:sp>
        </p:grpSp>
        <p:grpSp>
          <p:nvGrpSpPr>
            <p:cNvPr id="394" name="Google Shape;394;p62"/>
            <p:cNvGrpSpPr/>
            <p:nvPr/>
          </p:nvGrpSpPr>
          <p:grpSpPr>
            <a:xfrm>
              <a:off x="2131561" y="5837833"/>
              <a:ext cx="6970815" cy="350250"/>
              <a:chOff x="2131561" y="5837833"/>
              <a:chExt cx="13045134" cy="350250"/>
            </a:xfrm>
          </p:grpSpPr>
          <p:sp>
            <p:nvSpPr>
              <p:cNvPr id="395" name="Google Shape;395;p62"/>
              <p:cNvSpPr txBox="1"/>
              <p:nvPr/>
            </p:nvSpPr>
            <p:spPr>
              <a:xfrm>
                <a:off x="2131561" y="6003448"/>
                <a:ext cx="3110152" cy="184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s-CL" sz="122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Pensar científicamente </a:t>
                </a:r>
                <a:endParaRPr b="0" i="0" sz="122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62"/>
              <p:cNvSpPr txBox="1"/>
              <p:nvPr/>
            </p:nvSpPr>
            <p:spPr>
              <a:xfrm>
                <a:off x="12066538" y="5837833"/>
                <a:ext cx="3110156" cy="184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s-CL" sz="122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Cliente primero</a:t>
                </a:r>
                <a:endParaRPr b="0" i="0" sz="122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97" name="Google Shape;397;p62"/>
          <p:cNvSpPr/>
          <p:nvPr/>
        </p:nvSpPr>
        <p:spPr>
          <a:xfrm>
            <a:off x="8542560" y="2323598"/>
            <a:ext cx="2707276" cy="2078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2087" lvl="1" marL="369289" marR="0" rtl="0" algn="l">
              <a:spcBef>
                <a:spcPts val="0"/>
              </a:spcBef>
              <a:spcAft>
                <a:spcPts val="0"/>
              </a:spcAft>
              <a:buClr>
                <a:srgbClr val="009A46"/>
              </a:buClr>
              <a:buSzPts val="1530"/>
              <a:buFont typeface="Arial"/>
              <a:buChar char="▪"/>
            </a:pPr>
            <a:r>
              <a:rPr b="0" i="0" lang="es-CL" sz="1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 común</a:t>
            </a:r>
            <a:endParaRPr/>
          </a:p>
          <a:p>
            <a:pPr indent="-192087" lvl="1" marL="369289" marR="0" rtl="0" algn="l">
              <a:spcBef>
                <a:spcPts val="1632"/>
              </a:spcBef>
              <a:spcAft>
                <a:spcPts val="0"/>
              </a:spcAft>
              <a:buClr>
                <a:srgbClr val="009A46"/>
              </a:buClr>
              <a:buSzPts val="1530"/>
              <a:buFont typeface="Arial"/>
              <a:buChar char="▪"/>
            </a:pPr>
            <a:r>
              <a:rPr b="0" i="0" lang="es-CL" sz="1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Mejora continua</a:t>
            </a:r>
            <a:endParaRPr/>
          </a:p>
          <a:p>
            <a:pPr indent="-192087" lvl="1" marL="369289" marR="0" rtl="0" algn="l">
              <a:spcBef>
                <a:spcPts val="1632"/>
              </a:spcBef>
              <a:spcAft>
                <a:spcPts val="0"/>
              </a:spcAft>
              <a:buClr>
                <a:srgbClr val="009A46"/>
              </a:buClr>
              <a:buSzPts val="1530"/>
              <a:buFont typeface="Arial"/>
              <a:buChar char="▪"/>
            </a:pPr>
            <a:r>
              <a:rPr b="0" i="0" lang="es-CL" sz="1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Procesos eficientes</a:t>
            </a:r>
            <a:endParaRPr/>
          </a:p>
          <a:p>
            <a:pPr indent="-192087" lvl="1" marL="369289" marR="0" rtl="0" algn="l">
              <a:spcBef>
                <a:spcPts val="1632"/>
              </a:spcBef>
              <a:spcAft>
                <a:spcPts val="0"/>
              </a:spcAft>
              <a:buClr>
                <a:srgbClr val="009A46"/>
              </a:buClr>
              <a:buSzPts val="1530"/>
              <a:buFont typeface="Arial"/>
              <a:buChar char="▪"/>
            </a:pPr>
            <a:r>
              <a:rPr b="0" i="0" lang="es-CL" sz="1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Desarrollo de personas</a:t>
            </a:r>
            <a:endParaRPr/>
          </a:p>
          <a:p>
            <a:pPr indent="0" lvl="1" marL="1619" marR="0" rtl="0" algn="l">
              <a:spcBef>
                <a:spcPts val="816"/>
              </a:spcBef>
              <a:spcAft>
                <a:spcPts val="0"/>
              </a:spcAft>
              <a:buClr>
                <a:srgbClr val="009A46"/>
              </a:buClr>
              <a:buSzPts val="1530"/>
              <a:buFont typeface="Arial"/>
              <a:buNone/>
            </a:pPr>
            <a:r>
              <a:t/>
            </a:r>
            <a:endParaRPr b="0" i="0" sz="1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619" marR="0" rtl="0" algn="l">
              <a:spcBef>
                <a:spcPts val="0"/>
              </a:spcBef>
              <a:spcAft>
                <a:spcPts val="0"/>
              </a:spcAft>
              <a:buClr>
                <a:srgbClr val="009A46"/>
              </a:buClr>
              <a:buSzPts val="1530"/>
              <a:buFont typeface="Arial"/>
              <a:buNone/>
            </a:pPr>
            <a:r>
              <a:t/>
            </a:r>
            <a:endParaRPr b="0" i="0" sz="1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619" marR="0" rtl="0" algn="l">
              <a:spcBef>
                <a:spcPts val="0"/>
              </a:spcBef>
              <a:spcAft>
                <a:spcPts val="0"/>
              </a:spcAft>
              <a:buClr>
                <a:srgbClr val="009A46"/>
              </a:buClr>
              <a:buSzPts val="1530"/>
              <a:buFont typeface="Arial"/>
              <a:buNone/>
            </a:pPr>
            <a:r>
              <a:rPr b="1" i="0" lang="es-CL" sz="1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Responsable: </a:t>
            </a:r>
            <a:r>
              <a:rPr b="0" i="0" lang="es-CL" sz="1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Todos</a:t>
            </a:r>
            <a:endParaRPr/>
          </a:p>
        </p:txBody>
      </p:sp>
      <p:grpSp>
        <p:nvGrpSpPr>
          <p:cNvPr id="398" name="Google Shape;398;p62"/>
          <p:cNvGrpSpPr/>
          <p:nvPr/>
        </p:nvGrpSpPr>
        <p:grpSpPr>
          <a:xfrm>
            <a:off x="8575301" y="2267662"/>
            <a:ext cx="314336" cy="283992"/>
            <a:chOff x="8371484" y="144072"/>
            <a:chExt cx="397077" cy="401732"/>
          </a:xfrm>
        </p:grpSpPr>
        <p:sp>
          <p:nvSpPr>
            <p:cNvPr id="399" name="Google Shape;399;p62"/>
            <p:cNvSpPr/>
            <p:nvPr/>
          </p:nvSpPr>
          <p:spPr>
            <a:xfrm>
              <a:off x="8421792" y="450293"/>
              <a:ext cx="296980" cy="95511"/>
            </a:xfrm>
            <a:prstGeom prst="ellipse">
              <a:avLst/>
            </a:prstGeom>
            <a:gradFill>
              <a:gsLst>
                <a:gs pos="0">
                  <a:srgbClr val="595959"/>
                </a:gs>
                <a:gs pos="100000">
                  <a:srgbClr val="9DC8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62"/>
            <p:cNvSpPr/>
            <p:nvPr/>
          </p:nvSpPr>
          <p:spPr>
            <a:xfrm>
              <a:off x="8436048" y="218550"/>
              <a:ext cx="268468" cy="270373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62"/>
            <p:cNvSpPr/>
            <p:nvPr/>
          </p:nvSpPr>
          <p:spPr>
            <a:xfrm rot="-8161386">
              <a:off x="8430057" y="201763"/>
              <a:ext cx="279932" cy="281741"/>
            </a:xfrm>
            <a:custGeom>
              <a:rect b="b" l="l" r="r" t="t"/>
              <a:pathLst>
                <a:path extrusionOk="0" fill="none" h="43200" w="4320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</a:path>
                <a:path extrusionOk="0" h="43200" w="4320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cap="flat" cmpd="sng" w="41275">
              <a:solidFill>
                <a:srgbClr val="0066C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25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62"/>
          <p:cNvGrpSpPr/>
          <p:nvPr/>
        </p:nvGrpSpPr>
        <p:grpSpPr>
          <a:xfrm>
            <a:off x="8588669" y="3476694"/>
            <a:ext cx="250675" cy="293566"/>
            <a:chOff x="8400203" y="161896"/>
            <a:chExt cx="339659" cy="383908"/>
          </a:xfrm>
        </p:grpSpPr>
        <p:sp>
          <p:nvSpPr>
            <p:cNvPr id="403" name="Google Shape;403;p62"/>
            <p:cNvSpPr/>
            <p:nvPr/>
          </p:nvSpPr>
          <p:spPr>
            <a:xfrm>
              <a:off x="8421792" y="450293"/>
              <a:ext cx="296980" cy="95511"/>
            </a:xfrm>
            <a:prstGeom prst="ellipse">
              <a:avLst/>
            </a:prstGeom>
            <a:gradFill>
              <a:gsLst>
                <a:gs pos="0">
                  <a:srgbClr val="595959"/>
                </a:gs>
                <a:gs pos="100000">
                  <a:srgbClr val="9DC8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62"/>
            <p:cNvSpPr/>
            <p:nvPr/>
          </p:nvSpPr>
          <p:spPr>
            <a:xfrm>
              <a:off x="8436048" y="218550"/>
              <a:ext cx="268468" cy="270373"/>
            </a:xfrm>
            <a:prstGeom prst="ellipse">
              <a:avLst/>
            </a:prstGeom>
            <a:solidFill>
              <a:srgbClr val="F29D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62"/>
            <p:cNvSpPr/>
            <p:nvPr/>
          </p:nvSpPr>
          <p:spPr>
            <a:xfrm rot="4584094">
              <a:off x="8430067" y="190189"/>
              <a:ext cx="279932" cy="281741"/>
            </a:xfrm>
            <a:custGeom>
              <a:rect b="b" l="l" r="r" t="t"/>
              <a:pathLst>
                <a:path extrusionOk="0" fill="none" h="43200" w="4320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</a:path>
                <a:path extrusionOk="0" h="43200" w="4320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cap="flat" cmpd="sng" w="41275">
              <a:solidFill>
                <a:srgbClr val="F29D2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25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6" name="Google Shape;406;p62"/>
          <p:cNvGrpSpPr/>
          <p:nvPr/>
        </p:nvGrpSpPr>
        <p:grpSpPr>
          <a:xfrm>
            <a:off x="8572032" y="3065719"/>
            <a:ext cx="284316" cy="284687"/>
            <a:chOff x="1857768" y="4163271"/>
            <a:chExt cx="301268" cy="301216"/>
          </a:xfrm>
        </p:grpSpPr>
        <p:sp>
          <p:nvSpPr>
            <p:cNvPr id="407" name="Google Shape;407;p62"/>
            <p:cNvSpPr/>
            <p:nvPr/>
          </p:nvSpPr>
          <p:spPr>
            <a:xfrm>
              <a:off x="1907550" y="4226259"/>
              <a:ext cx="201705" cy="2031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62"/>
            <p:cNvSpPr/>
            <p:nvPr/>
          </p:nvSpPr>
          <p:spPr>
            <a:xfrm rot="8008421">
              <a:off x="1902202" y="4206993"/>
              <a:ext cx="212400" cy="213772"/>
            </a:xfrm>
            <a:custGeom>
              <a:rect b="b" l="l" r="r" t="t"/>
              <a:pathLst>
                <a:path extrusionOk="0" fill="none" h="43200" w="4320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</a:path>
                <a:path extrusionOk="0" h="43200" w="4320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cap="flat" cmpd="sng" w="412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25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" name="Google Shape;409;p62"/>
          <p:cNvGrpSpPr/>
          <p:nvPr/>
        </p:nvGrpSpPr>
        <p:grpSpPr>
          <a:xfrm>
            <a:off x="8575454" y="2658843"/>
            <a:ext cx="291903" cy="292045"/>
            <a:chOff x="1864165" y="1463923"/>
            <a:chExt cx="288475" cy="287978"/>
          </a:xfrm>
        </p:grpSpPr>
        <p:sp>
          <p:nvSpPr>
            <p:cNvPr id="410" name="Google Shape;410;p62"/>
            <p:cNvSpPr/>
            <p:nvPr/>
          </p:nvSpPr>
          <p:spPr>
            <a:xfrm>
              <a:off x="1907550" y="1515979"/>
              <a:ext cx="201705" cy="20313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62"/>
            <p:cNvSpPr/>
            <p:nvPr/>
          </p:nvSpPr>
          <p:spPr>
            <a:xfrm rot="-3600000">
              <a:off x="1903244" y="1502074"/>
              <a:ext cx="210317" cy="211676"/>
            </a:xfrm>
            <a:custGeom>
              <a:rect b="b" l="l" r="r" t="t"/>
              <a:pathLst>
                <a:path extrusionOk="0" fill="none" h="43200" w="4320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</a:path>
                <a:path extrusionOk="0" h="43200" w="4320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cap="flat" cmpd="sng" w="41275">
              <a:solidFill>
                <a:srgbClr val="92D05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25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12" name="Google Shape;412;p62"/>
          <p:cNvCxnSpPr/>
          <p:nvPr/>
        </p:nvCxnSpPr>
        <p:spPr>
          <a:xfrm>
            <a:off x="3529686" y="1210354"/>
            <a:ext cx="0" cy="29520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3" name="Google Shape;413;p62"/>
          <p:cNvCxnSpPr/>
          <p:nvPr/>
        </p:nvCxnSpPr>
        <p:spPr>
          <a:xfrm>
            <a:off x="8342273" y="1210354"/>
            <a:ext cx="0" cy="3270095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4" name="Google Shape;414;p62"/>
          <p:cNvCxnSpPr/>
          <p:nvPr/>
        </p:nvCxnSpPr>
        <p:spPr>
          <a:xfrm rot="10800000">
            <a:off x="2273715" y="4690500"/>
            <a:ext cx="7946532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5" name="Google Shape;415;p62"/>
          <p:cNvSpPr/>
          <p:nvPr/>
        </p:nvSpPr>
        <p:spPr>
          <a:xfrm>
            <a:off x="5143608" y="3655834"/>
            <a:ext cx="295324" cy="27663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01600" sx="64000" rotWithShape="0" sy="64000">
              <a:schemeClr val="dk1"/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22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III</a:t>
            </a:r>
            <a:endParaRPr/>
          </a:p>
        </p:txBody>
      </p:sp>
      <p:grpSp>
        <p:nvGrpSpPr>
          <p:cNvPr id="416" name="Google Shape;416;p62"/>
          <p:cNvGrpSpPr/>
          <p:nvPr/>
        </p:nvGrpSpPr>
        <p:grpSpPr>
          <a:xfrm>
            <a:off x="4513895" y="1574532"/>
            <a:ext cx="1812712" cy="1812712"/>
            <a:chOff x="5061473" y="1680360"/>
            <a:chExt cx="1812712" cy="1812712"/>
          </a:xfrm>
        </p:grpSpPr>
        <p:sp>
          <p:nvSpPr>
            <p:cNvPr id="417" name="Google Shape;417;p62"/>
            <p:cNvSpPr/>
            <p:nvPr/>
          </p:nvSpPr>
          <p:spPr>
            <a:xfrm rot="24365">
              <a:off x="5067829" y="1686716"/>
              <a:ext cx="1800000" cy="1800000"/>
            </a:xfrm>
            <a:prstGeom prst="ellipse">
              <a:avLst/>
            </a:prstGeom>
            <a:solidFill>
              <a:schemeClr val="hlink">
                <a:alpha val="49803"/>
              </a:schemeClr>
            </a:solidFill>
            <a:ln>
              <a:noFill/>
            </a:ln>
          </p:spPr>
          <p:txBody>
            <a:bodyPr anchorCtr="0" anchor="ctr" bIns="46625" lIns="46625" spcFirstLastPara="1" rIns="93275" wrap="square" tIns="46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224" u="none" cap="none" strike="noStrike">
                <a:solidFill>
                  <a:srgbClr val="009A4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224" u="none" cap="none" strike="noStrike">
                <a:solidFill>
                  <a:srgbClr val="009A4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2"/>
            <p:cNvSpPr/>
            <p:nvPr/>
          </p:nvSpPr>
          <p:spPr>
            <a:xfrm>
              <a:off x="5674708" y="2265389"/>
              <a:ext cx="295324" cy="27663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101600" sx="64000" rotWithShape="0" sy="64000">
                <a:schemeClr val="dk1"/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CL" sz="1224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</p:txBody>
        </p:sp>
        <p:sp>
          <p:nvSpPr>
            <p:cNvPr id="419" name="Google Shape;419;p62"/>
            <p:cNvSpPr/>
            <p:nvPr/>
          </p:nvSpPr>
          <p:spPr>
            <a:xfrm>
              <a:off x="5485595" y="2546877"/>
              <a:ext cx="730969" cy="376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CL" sz="122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Sistema </a:t>
              </a:r>
              <a:br>
                <a:rPr b="1" i="0" lang="es-CL" sz="122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s-CL" sz="122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Operativo</a:t>
              </a:r>
              <a:endParaRPr/>
            </a:p>
          </p:txBody>
        </p:sp>
      </p:grpSp>
      <p:grpSp>
        <p:nvGrpSpPr>
          <p:cNvPr id="420" name="Google Shape;420;p62"/>
          <p:cNvGrpSpPr/>
          <p:nvPr/>
        </p:nvGrpSpPr>
        <p:grpSpPr>
          <a:xfrm>
            <a:off x="5677213" y="1574532"/>
            <a:ext cx="1812712" cy="1812712"/>
            <a:chOff x="6415862" y="1680360"/>
            <a:chExt cx="1812712" cy="1812712"/>
          </a:xfrm>
        </p:grpSpPr>
        <p:sp>
          <p:nvSpPr>
            <p:cNvPr id="421" name="Google Shape;421;p62"/>
            <p:cNvSpPr/>
            <p:nvPr/>
          </p:nvSpPr>
          <p:spPr>
            <a:xfrm rot="24365">
              <a:off x="6422218" y="1686716"/>
              <a:ext cx="1800000" cy="1800000"/>
            </a:xfrm>
            <a:prstGeom prst="ellipse">
              <a:avLst/>
            </a:prstGeom>
            <a:solidFill>
              <a:schemeClr val="accent2">
                <a:alpha val="62745"/>
              </a:schemeClr>
            </a:solidFill>
            <a:ln>
              <a:noFill/>
            </a:ln>
          </p:spPr>
          <p:txBody>
            <a:bodyPr anchorCtr="0" anchor="ctr" bIns="46625" lIns="279850" spcFirstLastPara="1" rIns="93275" wrap="square" tIns="46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62"/>
            <p:cNvSpPr/>
            <p:nvPr/>
          </p:nvSpPr>
          <p:spPr>
            <a:xfrm>
              <a:off x="7397090" y="2265171"/>
              <a:ext cx="295324" cy="27663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101600" sx="64000" rotWithShape="0" sy="64000">
                <a:schemeClr val="dk1"/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CL" sz="1224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II</a:t>
              </a:r>
              <a:endParaRPr/>
            </a:p>
          </p:txBody>
        </p:sp>
        <p:sp>
          <p:nvSpPr>
            <p:cNvPr id="423" name="Google Shape;423;p62"/>
            <p:cNvSpPr/>
            <p:nvPr/>
          </p:nvSpPr>
          <p:spPr>
            <a:xfrm>
              <a:off x="7067058" y="2590757"/>
              <a:ext cx="955390" cy="376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CL" sz="122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Sistemas de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CL" sz="122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Gestión</a:t>
              </a:r>
              <a:endParaRPr/>
            </a:p>
          </p:txBody>
        </p:sp>
      </p:grpSp>
      <p:sp>
        <p:nvSpPr>
          <p:cNvPr id="424" name="Google Shape;424;p62"/>
          <p:cNvSpPr/>
          <p:nvPr/>
        </p:nvSpPr>
        <p:spPr>
          <a:xfrm>
            <a:off x="5525721" y="3582717"/>
            <a:ext cx="1343316" cy="376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Mentalidades 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Comportamientos</a:t>
            </a:r>
            <a:endParaRPr/>
          </a:p>
        </p:txBody>
      </p:sp>
      <p:cxnSp>
        <p:nvCxnSpPr>
          <p:cNvPr id="425" name="Google Shape;425;p62"/>
          <p:cNvCxnSpPr/>
          <p:nvPr/>
        </p:nvCxnSpPr>
        <p:spPr>
          <a:xfrm rot="10800000">
            <a:off x="5866867" y="4146217"/>
            <a:ext cx="19363" cy="540000"/>
          </a:xfrm>
          <a:prstGeom prst="straightConnector1">
            <a:avLst/>
          </a:prstGeom>
          <a:noFill/>
          <a:ln cap="flat" cmpd="sng" w="9525">
            <a:solidFill>
              <a:schemeClr val="hlink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26" name="Google Shape;426;p62"/>
          <p:cNvCxnSpPr/>
          <p:nvPr/>
        </p:nvCxnSpPr>
        <p:spPr>
          <a:xfrm rot="-5400000">
            <a:off x="4179846" y="1459491"/>
            <a:ext cx="2816" cy="1307045"/>
          </a:xfrm>
          <a:prstGeom prst="straightConnector1">
            <a:avLst/>
          </a:prstGeom>
          <a:noFill/>
          <a:ln cap="flat" cmpd="sng" w="9525">
            <a:solidFill>
              <a:schemeClr val="hlink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27" name="Google Shape;427;p62"/>
          <p:cNvCxnSpPr/>
          <p:nvPr/>
        </p:nvCxnSpPr>
        <p:spPr>
          <a:xfrm>
            <a:off x="7801633" y="1621539"/>
            <a:ext cx="0" cy="1080000"/>
          </a:xfrm>
          <a:prstGeom prst="straightConnector1">
            <a:avLst/>
          </a:prstGeom>
          <a:noFill/>
          <a:ln cap="flat" cmpd="sng" w="9525">
            <a:solidFill>
              <a:schemeClr val="hlink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428" name="Google Shape;428;p62"/>
          <p:cNvSpPr/>
          <p:nvPr/>
        </p:nvSpPr>
        <p:spPr>
          <a:xfrm>
            <a:off x="8435954" y="6303993"/>
            <a:ext cx="1683215" cy="280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161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Responsable: </a:t>
            </a:r>
            <a:r>
              <a:rPr b="0" i="0" lang="es-CL" sz="1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Todos</a:t>
            </a:r>
            <a:endParaRPr/>
          </a:p>
        </p:txBody>
      </p:sp>
      <p:sp>
        <p:nvSpPr>
          <p:cNvPr id="429" name="Google Shape;429;p62"/>
          <p:cNvSpPr/>
          <p:nvPr/>
        </p:nvSpPr>
        <p:spPr>
          <a:xfrm>
            <a:off x="881760" y="2323598"/>
            <a:ext cx="2707276" cy="1814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2087" lvl="1" marL="369289" marR="0" rtl="0" algn="l">
              <a:spcBef>
                <a:spcPts val="0"/>
              </a:spcBef>
              <a:spcAft>
                <a:spcPts val="0"/>
              </a:spcAft>
              <a:buClr>
                <a:srgbClr val="009A46"/>
              </a:buClr>
              <a:buSzPts val="1530"/>
              <a:buFont typeface="Arial"/>
              <a:buChar char="▪"/>
            </a:pPr>
            <a:r>
              <a:rPr b="0" i="0" lang="es-CL" sz="1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Procesos</a:t>
            </a:r>
            <a:endParaRPr/>
          </a:p>
          <a:p>
            <a:pPr indent="-192087" lvl="1" marL="369289" marR="0" rtl="0" algn="l">
              <a:spcBef>
                <a:spcPts val="1632"/>
              </a:spcBef>
              <a:spcAft>
                <a:spcPts val="0"/>
              </a:spcAft>
              <a:buClr>
                <a:srgbClr val="009A46"/>
              </a:buClr>
              <a:buSzPts val="1530"/>
              <a:buFont typeface="Arial"/>
              <a:buChar char="▪"/>
            </a:pPr>
            <a:r>
              <a:rPr b="0" i="0" lang="es-CL" sz="1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Estándares</a:t>
            </a:r>
            <a:endParaRPr/>
          </a:p>
          <a:p>
            <a:pPr indent="-192087" lvl="1" marL="369289" marR="0" rtl="0" algn="l">
              <a:spcBef>
                <a:spcPts val="1632"/>
              </a:spcBef>
              <a:spcAft>
                <a:spcPts val="0"/>
              </a:spcAft>
              <a:buClr>
                <a:srgbClr val="009A46"/>
              </a:buClr>
              <a:buSzPts val="1530"/>
              <a:buFont typeface="Arial"/>
              <a:buChar char="▪"/>
            </a:pPr>
            <a:r>
              <a:rPr b="0" i="0" lang="es-CL" sz="1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Palancas técnicas</a:t>
            </a:r>
            <a:endParaRPr/>
          </a:p>
          <a:p>
            <a:pPr indent="-94932" lvl="1" marL="369289" marR="0" rtl="0" algn="l">
              <a:spcBef>
                <a:spcPts val="1632"/>
              </a:spcBef>
              <a:spcAft>
                <a:spcPts val="0"/>
              </a:spcAft>
              <a:buClr>
                <a:srgbClr val="009A46"/>
              </a:buClr>
              <a:buSzPts val="1530"/>
              <a:buFont typeface="Arial"/>
              <a:buNone/>
            </a:pPr>
            <a:r>
              <a:t/>
            </a:r>
            <a:endParaRPr b="0" i="0" sz="1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77206" marR="0" rtl="0" algn="l">
              <a:spcBef>
                <a:spcPts val="1632"/>
              </a:spcBef>
              <a:spcAft>
                <a:spcPts val="0"/>
              </a:spcAft>
              <a:buClr>
                <a:srgbClr val="009A46"/>
              </a:buClr>
              <a:buSzPts val="1530"/>
              <a:buFont typeface="Arial"/>
              <a:buNone/>
            </a:pPr>
            <a:r>
              <a:rPr b="0" i="0" lang="es-CL" sz="1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CL" sz="1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Responsable: </a:t>
            </a:r>
            <a:r>
              <a:rPr b="0" i="0" lang="es-CL" sz="1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Todos</a:t>
            </a:r>
            <a:endParaRPr/>
          </a:p>
          <a:p>
            <a:pPr indent="0" lvl="1" marL="177206" marR="0" rtl="0" algn="l">
              <a:spcBef>
                <a:spcPts val="1632"/>
              </a:spcBef>
              <a:spcAft>
                <a:spcPts val="0"/>
              </a:spcAft>
              <a:buClr>
                <a:srgbClr val="009A46"/>
              </a:buClr>
              <a:buSzPts val="1530"/>
              <a:buFont typeface="Arial"/>
              <a:buNone/>
            </a:pPr>
            <a:r>
              <a:t/>
            </a:r>
            <a:endParaRPr b="0" i="0" sz="1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619" marR="0" rtl="0" algn="l">
              <a:spcBef>
                <a:spcPts val="816"/>
              </a:spcBef>
              <a:spcAft>
                <a:spcPts val="0"/>
              </a:spcAft>
              <a:buClr>
                <a:srgbClr val="009A46"/>
              </a:buClr>
              <a:buSzPts val="1530"/>
              <a:buFont typeface="Arial"/>
              <a:buNone/>
            </a:pPr>
            <a:r>
              <a:t/>
            </a:r>
            <a:endParaRPr b="1" i="0" sz="1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619" marR="0" rtl="0" algn="l">
              <a:spcBef>
                <a:spcPts val="0"/>
              </a:spcBef>
              <a:spcAft>
                <a:spcPts val="0"/>
              </a:spcAft>
              <a:buClr>
                <a:srgbClr val="009A46"/>
              </a:buClr>
              <a:buSzPts val="1530"/>
              <a:buFont typeface="Arial"/>
              <a:buNone/>
            </a:pPr>
            <a:r>
              <a:t/>
            </a:r>
            <a:endParaRPr b="1" i="0" sz="1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62"/>
          <p:cNvSpPr/>
          <p:nvPr/>
        </p:nvSpPr>
        <p:spPr>
          <a:xfrm>
            <a:off x="0" y="6763405"/>
            <a:ext cx="8892000" cy="111152"/>
          </a:xfrm>
          <a:prstGeom prst="rect">
            <a:avLst/>
          </a:prstGeom>
          <a:solidFill>
            <a:srgbClr val="4971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62"/>
          <p:cNvSpPr/>
          <p:nvPr/>
        </p:nvSpPr>
        <p:spPr>
          <a:xfrm>
            <a:off x="8892000" y="6763405"/>
            <a:ext cx="3312000" cy="1111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:\Dados\CORI\Integracao\Logotipo CMPC 2018\Logo CMPC.png" id="437" name="Google Shape;437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379" y="65501"/>
            <a:ext cx="1394194" cy="662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63"/>
          <p:cNvPicPr preferRelativeResize="0"/>
          <p:nvPr/>
        </p:nvPicPr>
        <p:blipFill rotWithShape="1">
          <a:blip r:embed="rId5">
            <a:alphaModFix amt="96000"/>
          </a:blip>
          <a:srcRect b="3175" l="93468" r="0" t="3390"/>
          <a:stretch/>
        </p:blipFill>
        <p:spPr>
          <a:xfrm>
            <a:off x="3176" y="-1722177"/>
            <a:ext cx="398399" cy="53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10800000">
            <a:off x="0" y="-2"/>
            <a:ext cx="12192000" cy="111152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63"/>
          <p:cNvSpPr txBox="1"/>
          <p:nvPr/>
        </p:nvSpPr>
        <p:spPr>
          <a:xfrm>
            <a:off x="4074017" y="2806626"/>
            <a:ext cx="404396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MENTALIDADES Y COMPORTAMIENTOS</a:t>
            </a:r>
            <a:endParaRPr b="1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63"/>
          <p:cNvSpPr/>
          <p:nvPr/>
        </p:nvSpPr>
        <p:spPr>
          <a:xfrm>
            <a:off x="0" y="6763405"/>
            <a:ext cx="8892000" cy="111152"/>
          </a:xfrm>
          <a:prstGeom prst="rect">
            <a:avLst/>
          </a:prstGeom>
          <a:solidFill>
            <a:srgbClr val="4971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63"/>
          <p:cNvSpPr/>
          <p:nvPr/>
        </p:nvSpPr>
        <p:spPr>
          <a:xfrm>
            <a:off x="8892000" y="6763405"/>
            <a:ext cx="3312000" cy="1111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:\Dados\CORI\Integracao\Logotipo CMPC 2018\Logo CMPC.png" id="448" name="Google Shape;448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379" y="65501"/>
            <a:ext cx="1394194" cy="662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64"/>
          <p:cNvPicPr preferRelativeResize="0"/>
          <p:nvPr/>
        </p:nvPicPr>
        <p:blipFill rotWithShape="1">
          <a:blip r:embed="rId5">
            <a:alphaModFix amt="96000"/>
          </a:blip>
          <a:srcRect b="3175" l="93468" r="0" t="3390"/>
          <a:stretch/>
        </p:blipFill>
        <p:spPr>
          <a:xfrm>
            <a:off x="3176" y="-1722177"/>
            <a:ext cx="398399" cy="53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10800000">
            <a:off x="0" y="-2"/>
            <a:ext cx="12192000" cy="11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64"/>
          <p:cNvPicPr preferRelativeResize="0"/>
          <p:nvPr/>
        </p:nvPicPr>
        <p:blipFill rotWithShape="1">
          <a:blip r:embed="rId7">
            <a:alphaModFix/>
          </a:blip>
          <a:srcRect b="0" l="0" r="0" t="27054"/>
          <a:stretch/>
        </p:blipFill>
        <p:spPr>
          <a:xfrm>
            <a:off x="3317530" y="957899"/>
            <a:ext cx="6063465" cy="57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64"/>
          <p:cNvSpPr txBox="1"/>
          <p:nvPr>
            <p:ph type="title"/>
          </p:nvPr>
        </p:nvSpPr>
        <p:spPr>
          <a:xfrm>
            <a:off x="1938752" y="411480"/>
            <a:ext cx="953632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-CL" sz="1800"/>
              <a:t>Vemos los comportamientos de las personas, pero queremos llegar a sus mentalidades</a:t>
            </a:r>
            <a:endParaRPr b="0" sz="1800"/>
          </a:p>
        </p:txBody>
      </p:sp>
      <p:sp>
        <p:nvSpPr>
          <p:cNvPr id="453" name="Google Shape;453;p64"/>
          <p:cNvSpPr/>
          <p:nvPr/>
        </p:nvSpPr>
        <p:spPr>
          <a:xfrm>
            <a:off x="1933479" y="169998"/>
            <a:ext cx="2976777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MENTALIDADES Y COMPORTAMIENTOS</a:t>
            </a:r>
            <a:endParaRPr/>
          </a:p>
        </p:txBody>
      </p:sp>
      <p:sp>
        <p:nvSpPr>
          <p:cNvPr id="454" name="Google Shape;454;p64"/>
          <p:cNvSpPr/>
          <p:nvPr/>
        </p:nvSpPr>
        <p:spPr>
          <a:xfrm>
            <a:off x="0" y="6763405"/>
            <a:ext cx="8892000" cy="111152"/>
          </a:xfrm>
          <a:prstGeom prst="rect">
            <a:avLst/>
          </a:prstGeom>
          <a:solidFill>
            <a:srgbClr val="4971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64"/>
          <p:cNvSpPr/>
          <p:nvPr/>
        </p:nvSpPr>
        <p:spPr>
          <a:xfrm>
            <a:off x="8892000" y="6763405"/>
            <a:ext cx="3312000" cy="1111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:\Dados\CORI\Integracao\Logotipo CMPC 2018\Logo CMPC.png" id="461" name="Google Shape;461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379" y="65501"/>
            <a:ext cx="1394194" cy="662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65"/>
          <p:cNvPicPr preferRelativeResize="0"/>
          <p:nvPr/>
        </p:nvPicPr>
        <p:blipFill rotWithShape="1">
          <a:blip r:embed="rId5">
            <a:alphaModFix amt="96000"/>
          </a:blip>
          <a:srcRect b="3175" l="93468" r="0" t="3390"/>
          <a:stretch/>
        </p:blipFill>
        <p:spPr>
          <a:xfrm>
            <a:off x="3176" y="-1722177"/>
            <a:ext cx="398399" cy="53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10800000">
            <a:off x="0" y="-2"/>
            <a:ext cx="12192000" cy="111152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65"/>
          <p:cNvSpPr txBox="1"/>
          <p:nvPr>
            <p:ph type="title"/>
          </p:nvPr>
        </p:nvSpPr>
        <p:spPr>
          <a:xfrm>
            <a:off x="1938752" y="411480"/>
            <a:ext cx="953632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-CL" sz="1800"/>
              <a:t>En CMPC se declararon 10 principios que son la base que permiten formar mentalidades y comportamientos, que sustentan los resultados en el SdG y SO, para la transformación</a:t>
            </a:r>
            <a:endParaRPr/>
          </a:p>
        </p:txBody>
      </p:sp>
      <p:sp>
        <p:nvSpPr>
          <p:cNvPr id="465" name="Google Shape;465;p65"/>
          <p:cNvSpPr/>
          <p:nvPr/>
        </p:nvSpPr>
        <p:spPr>
          <a:xfrm>
            <a:off x="1933479" y="169998"/>
            <a:ext cx="2976777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MENTALIDADES Y COMPORTAMIENTOS</a:t>
            </a:r>
            <a:endParaRPr/>
          </a:p>
        </p:txBody>
      </p:sp>
      <p:sp>
        <p:nvSpPr>
          <p:cNvPr id="466" name="Google Shape;466;p65"/>
          <p:cNvSpPr/>
          <p:nvPr/>
        </p:nvSpPr>
        <p:spPr>
          <a:xfrm>
            <a:off x="0" y="6763405"/>
            <a:ext cx="8892000" cy="111152"/>
          </a:xfrm>
          <a:prstGeom prst="rect">
            <a:avLst/>
          </a:prstGeom>
          <a:solidFill>
            <a:srgbClr val="4971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65"/>
          <p:cNvSpPr/>
          <p:nvPr/>
        </p:nvSpPr>
        <p:spPr>
          <a:xfrm>
            <a:off x="8892000" y="6763405"/>
            <a:ext cx="3312000" cy="1111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8" name="Google Shape;468;p6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46373" y="1170198"/>
            <a:ext cx="9721079" cy="52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:\Dados\CORI\Integracao\Logotipo CMPC 2018\Logo CMPC.png" id="474" name="Google Shape;474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379" y="65501"/>
            <a:ext cx="1394194" cy="662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66"/>
          <p:cNvPicPr preferRelativeResize="0"/>
          <p:nvPr/>
        </p:nvPicPr>
        <p:blipFill rotWithShape="1">
          <a:blip r:embed="rId5">
            <a:alphaModFix amt="96000"/>
          </a:blip>
          <a:srcRect b="3175" l="93468" r="0" t="3390"/>
          <a:stretch/>
        </p:blipFill>
        <p:spPr>
          <a:xfrm>
            <a:off x="3176" y="-1722177"/>
            <a:ext cx="398399" cy="53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10800000">
            <a:off x="0" y="-2"/>
            <a:ext cx="12192000" cy="111152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66"/>
          <p:cNvSpPr txBox="1"/>
          <p:nvPr>
            <p:ph type="title"/>
          </p:nvPr>
        </p:nvSpPr>
        <p:spPr>
          <a:xfrm>
            <a:off x="1933479" y="475815"/>
            <a:ext cx="953632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-CL" sz="1800">
                <a:solidFill>
                  <a:srgbClr val="808080"/>
                </a:solidFill>
              </a:rPr>
              <a:t>El Modelo de influencia puede aplicarse para cambiar efectivamente mentalidades y capacidades y por ende conductas</a:t>
            </a:r>
            <a:br>
              <a:rPr b="0" lang="es-CL" sz="1800">
                <a:solidFill>
                  <a:srgbClr val="808080"/>
                </a:solidFill>
              </a:rPr>
            </a:br>
            <a:endParaRPr b="0" sz="1800"/>
          </a:p>
        </p:txBody>
      </p:sp>
      <p:sp>
        <p:nvSpPr>
          <p:cNvPr id="478" name="Google Shape;478;p66"/>
          <p:cNvSpPr/>
          <p:nvPr/>
        </p:nvSpPr>
        <p:spPr>
          <a:xfrm>
            <a:off x="1933479" y="169998"/>
            <a:ext cx="2976777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MENTALIDADES Y COMPORTAMIENTOS</a:t>
            </a:r>
            <a:endParaRPr/>
          </a:p>
        </p:txBody>
      </p:sp>
      <p:sp>
        <p:nvSpPr>
          <p:cNvPr id="479" name="Google Shape;479;p66"/>
          <p:cNvSpPr/>
          <p:nvPr/>
        </p:nvSpPr>
        <p:spPr>
          <a:xfrm>
            <a:off x="0" y="6763405"/>
            <a:ext cx="8892000" cy="111152"/>
          </a:xfrm>
          <a:prstGeom prst="rect">
            <a:avLst/>
          </a:prstGeom>
          <a:solidFill>
            <a:srgbClr val="4971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66"/>
          <p:cNvSpPr/>
          <p:nvPr/>
        </p:nvSpPr>
        <p:spPr>
          <a:xfrm>
            <a:off x="8892000" y="6763405"/>
            <a:ext cx="3312000" cy="1111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1" name="Google Shape;481;p66"/>
          <p:cNvGrpSpPr/>
          <p:nvPr/>
        </p:nvGrpSpPr>
        <p:grpSpPr>
          <a:xfrm>
            <a:off x="1431089" y="1587407"/>
            <a:ext cx="9329821" cy="4532492"/>
            <a:chOff x="1587561" y="1877545"/>
            <a:chExt cx="7346889" cy="4206876"/>
          </a:xfrm>
        </p:grpSpPr>
        <p:sp>
          <p:nvSpPr>
            <p:cNvPr id="482" name="Google Shape;482;p66"/>
            <p:cNvSpPr/>
            <p:nvPr/>
          </p:nvSpPr>
          <p:spPr>
            <a:xfrm>
              <a:off x="1587561" y="1877545"/>
              <a:ext cx="1406525" cy="4570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L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“Modificaré mi conducta si..."</a:t>
              </a:r>
              <a:endParaRPr/>
            </a:p>
          </p:txBody>
        </p:sp>
        <p:sp>
          <p:nvSpPr>
            <p:cNvPr id="483" name="Google Shape;483;p66"/>
            <p:cNvSpPr/>
            <p:nvPr/>
          </p:nvSpPr>
          <p:spPr>
            <a:xfrm flipH="1">
              <a:off x="6321425" y="3963520"/>
              <a:ext cx="2613025" cy="2120900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4" name="Google Shape;484;p66"/>
            <p:cNvGrpSpPr/>
            <p:nvPr/>
          </p:nvGrpSpPr>
          <p:grpSpPr>
            <a:xfrm>
              <a:off x="6046787" y="4749332"/>
              <a:ext cx="520700" cy="549275"/>
              <a:chOff x="364" y="2832"/>
              <a:chExt cx="476" cy="496"/>
            </a:xfrm>
          </p:grpSpPr>
          <p:sp>
            <p:nvSpPr>
              <p:cNvPr id="485" name="Google Shape;485;p66"/>
              <p:cNvSpPr/>
              <p:nvPr/>
            </p:nvSpPr>
            <p:spPr>
              <a:xfrm flipH="1" rot="10800000">
                <a:off x="364" y="2862"/>
                <a:ext cx="404" cy="434"/>
              </a:xfrm>
              <a:prstGeom prst="roundRect">
                <a:avLst>
                  <a:gd fmla="val 49995" name="adj"/>
                </a:avLst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66"/>
              <p:cNvSpPr txBox="1"/>
              <p:nvPr/>
            </p:nvSpPr>
            <p:spPr>
              <a:xfrm flipH="1">
                <a:off x="409" y="2909"/>
                <a:ext cx="286" cy="3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66"/>
              <p:cNvSpPr/>
              <p:nvPr/>
            </p:nvSpPr>
            <p:spPr>
              <a:xfrm>
                <a:off x="633" y="2832"/>
                <a:ext cx="207" cy="496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8" name="Google Shape;488;p66"/>
            <p:cNvGrpSpPr/>
            <p:nvPr/>
          </p:nvGrpSpPr>
          <p:grpSpPr>
            <a:xfrm rot="5400000">
              <a:off x="7402512" y="3642845"/>
              <a:ext cx="381000" cy="412750"/>
              <a:chOff x="335" y="2894"/>
              <a:chExt cx="345" cy="374"/>
            </a:xfrm>
          </p:grpSpPr>
          <p:sp>
            <p:nvSpPr>
              <p:cNvPr id="489" name="Google Shape;489;p66"/>
              <p:cNvSpPr/>
              <p:nvPr/>
            </p:nvSpPr>
            <p:spPr>
              <a:xfrm flipH="1" rot="10800000">
                <a:off x="335" y="2894"/>
                <a:ext cx="345" cy="374"/>
              </a:xfrm>
              <a:prstGeom prst="roundRect">
                <a:avLst>
                  <a:gd fmla="val 49995" name="adj"/>
                </a:avLst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66"/>
              <p:cNvSpPr txBox="1"/>
              <p:nvPr/>
            </p:nvSpPr>
            <p:spPr>
              <a:xfrm flipH="1" rot="-5400000">
                <a:off x="361" y="2940"/>
                <a:ext cx="273" cy="2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66"/>
              <p:cNvSpPr/>
              <p:nvPr/>
            </p:nvSpPr>
            <p:spPr>
              <a:xfrm rot="-5400000">
                <a:off x="402" y="3062"/>
                <a:ext cx="87" cy="35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66"/>
            <p:cNvGrpSpPr/>
            <p:nvPr/>
          </p:nvGrpSpPr>
          <p:grpSpPr>
            <a:xfrm>
              <a:off x="3711575" y="3653957"/>
              <a:ext cx="2879725" cy="2430463"/>
              <a:chOff x="1472" y="2772"/>
              <a:chExt cx="1288" cy="1088"/>
            </a:xfrm>
          </p:grpSpPr>
          <p:sp>
            <p:nvSpPr>
              <p:cNvPr id="493" name="Google Shape;493;p66"/>
              <p:cNvSpPr/>
              <p:nvPr/>
            </p:nvSpPr>
            <p:spPr>
              <a:xfrm flipH="1">
                <a:off x="1472" y="2909"/>
                <a:ext cx="1177" cy="951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94" name="Google Shape;494;p66"/>
              <p:cNvGrpSpPr/>
              <p:nvPr/>
            </p:nvGrpSpPr>
            <p:grpSpPr>
              <a:xfrm>
                <a:off x="2524" y="3262"/>
                <a:ext cx="236" cy="246"/>
                <a:chOff x="364" y="2832"/>
                <a:chExt cx="476" cy="496"/>
              </a:xfrm>
            </p:grpSpPr>
            <p:sp>
              <p:nvSpPr>
                <p:cNvPr id="495" name="Google Shape;495;p66"/>
                <p:cNvSpPr/>
                <p:nvPr/>
              </p:nvSpPr>
              <p:spPr>
                <a:xfrm flipH="1" rot="10800000">
                  <a:off x="364" y="2862"/>
                  <a:ext cx="403" cy="434"/>
                </a:xfrm>
                <a:prstGeom prst="roundRect">
                  <a:avLst>
                    <a:gd fmla="val 49995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6" name="Google Shape;496;p66"/>
                <p:cNvSpPr txBox="1"/>
                <p:nvPr/>
              </p:nvSpPr>
              <p:spPr>
                <a:xfrm flipH="1">
                  <a:off x="409" y="2909"/>
                  <a:ext cx="285" cy="31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" name="Google Shape;497;p66"/>
                <p:cNvSpPr/>
                <p:nvPr/>
              </p:nvSpPr>
              <p:spPr>
                <a:xfrm>
                  <a:off x="634" y="2832"/>
                  <a:ext cx="206" cy="496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98" name="Google Shape;498;p66"/>
              <p:cNvGrpSpPr/>
              <p:nvPr/>
            </p:nvGrpSpPr>
            <p:grpSpPr>
              <a:xfrm rot="5400000">
                <a:off x="1948" y="2765"/>
                <a:ext cx="170" cy="184"/>
                <a:chOff x="332" y="2895"/>
                <a:chExt cx="344" cy="373"/>
              </a:xfrm>
            </p:grpSpPr>
            <p:sp>
              <p:nvSpPr>
                <p:cNvPr id="499" name="Google Shape;499;p66"/>
                <p:cNvSpPr/>
                <p:nvPr/>
              </p:nvSpPr>
              <p:spPr>
                <a:xfrm flipH="1" rot="10800000">
                  <a:off x="332" y="2895"/>
                  <a:ext cx="344" cy="373"/>
                </a:xfrm>
                <a:prstGeom prst="roundRect">
                  <a:avLst>
                    <a:gd fmla="val 49995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0" name="Google Shape;500;p66"/>
                <p:cNvSpPr txBox="1"/>
                <p:nvPr/>
              </p:nvSpPr>
              <p:spPr>
                <a:xfrm flipH="1" rot="-5400000">
                  <a:off x="361" y="2940"/>
                  <a:ext cx="272" cy="2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1" name="Google Shape;501;p66"/>
                <p:cNvSpPr/>
                <p:nvPr/>
              </p:nvSpPr>
              <p:spPr>
                <a:xfrm rot="-5400000">
                  <a:off x="404" y="3059"/>
                  <a:ext cx="86" cy="36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02" name="Google Shape;502;p66"/>
            <p:cNvSpPr/>
            <p:nvPr/>
          </p:nvSpPr>
          <p:spPr>
            <a:xfrm flipH="1">
              <a:off x="3711574" y="3963520"/>
              <a:ext cx="2630488" cy="2120901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3" name="Google Shape;503;p66"/>
            <p:cNvGrpSpPr/>
            <p:nvPr/>
          </p:nvGrpSpPr>
          <p:grpSpPr>
            <a:xfrm>
              <a:off x="6064250" y="4749332"/>
              <a:ext cx="527050" cy="549275"/>
              <a:chOff x="364" y="2832"/>
              <a:chExt cx="476" cy="496"/>
            </a:xfrm>
          </p:grpSpPr>
          <p:sp>
            <p:nvSpPr>
              <p:cNvPr id="504" name="Google Shape;504;p66"/>
              <p:cNvSpPr/>
              <p:nvPr/>
            </p:nvSpPr>
            <p:spPr>
              <a:xfrm flipH="1" rot="10800000">
                <a:off x="364" y="2862"/>
                <a:ext cx="403" cy="434"/>
              </a:xfrm>
              <a:prstGeom prst="roundRect">
                <a:avLst>
                  <a:gd fmla="val 49995" name="adj"/>
                </a:avLst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66"/>
              <p:cNvSpPr txBox="1"/>
              <p:nvPr/>
            </p:nvSpPr>
            <p:spPr>
              <a:xfrm flipH="1">
                <a:off x="409" y="2909"/>
                <a:ext cx="285" cy="3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66"/>
              <p:cNvSpPr/>
              <p:nvPr/>
            </p:nvSpPr>
            <p:spPr>
              <a:xfrm>
                <a:off x="633" y="2832"/>
                <a:ext cx="207" cy="496"/>
              </a:xfrm>
              <a:prstGeom prst="rect">
                <a:avLst/>
              </a:pr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7" name="Google Shape;507;p66"/>
            <p:cNvGrpSpPr/>
            <p:nvPr/>
          </p:nvGrpSpPr>
          <p:grpSpPr>
            <a:xfrm rot="5400000">
              <a:off x="4778375" y="3638082"/>
              <a:ext cx="381000" cy="409575"/>
              <a:chOff x="331" y="2894"/>
              <a:chExt cx="344" cy="371"/>
            </a:xfrm>
          </p:grpSpPr>
          <p:sp>
            <p:nvSpPr>
              <p:cNvPr id="508" name="Google Shape;508;p66"/>
              <p:cNvSpPr/>
              <p:nvPr/>
            </p:nvSpPr>
            <p:spPr>
              <a:xfrm flipH="1" rot="10800000">
                <a:off x="331" y="2894"/>
                <a:ext cx="344" cy="371"/>
              </a:xfrm>
              <a:prstGeom prst="roundRect">
                <a:avLst>
                  <a:gd fmla="val 49995" name="adj"/>
                </a:avLst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66"/>
              <p:cNvSpPr txBox="1"/>
              <p:nvPr/>
            </p:nvSpPr>
            <p:spPr>
              <a:xfrm flipH="1" rot="-5400000">
                <a:off x="362" y="2939"/>
                <a:ext cx="270" cy="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66"/>
              <p:cNvSpPr/>
              <p:nvPr/>
            </p:nvSpPr>
            <p:spPr>
              <a:xfrm rot="-5400000">
                <a:off x="403" y="3063"/>
                <a:ext cx="86" cy="35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1" name="Google Shape;511;p66"/>
            <p:cNvSpPr/>
            <p:nvPr/>
          </p:nvSpPr>
          <p:spPr>
            <a:xfrm flipH="1">
              <a:off x="6302375" y="1877545"/>
              <a:ext cx="2632075" cy="21082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66"/>
            <p:cNvSpPr/>
            <p:nvPr/>
          </p:nvSpPr>
          <p:spPr>
            <a:xfrm rot="-5400000">
              <a:off x="7396163" y="3803182"/>
              <a:ext cx="444500" cy="479425"/>
            </a:xfrm>
            <a:prstGeom prst="roundRect">
              <a:avLst>
                <a:gd fmla="val 49995" name="adj"/>
              </a:avLst>
            </a:prstGeom>
            <a:solidFill>
              <a:schemeClr val="accen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66"/>
            <p:cNvSpPr txBox="1"/>
            <p:nvPr/>
          </p:nvSpPr>
          <p:spPr>
            <a:xfrm>
              <a:off x="7443776" y="3885726"/>
              <a:ext cx="349248" cy="314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66"/>
            <p:cNvSpPr/>
            <p:nvPr/>
          </p:nvSpPr>
          <p:spPr>
            <a:xfrm flipH="1" rot="10800000">
              <a:off x="7342188" y="3741270"/>
              <a:ext cx="550863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66"/>
            <p:cNvSpPr/>
            <p:nvPr/>
          </p:nvSpPr>
          <p:spPr>
            <a:xfrm rot="10800000">
              <a:off x="6145212" y="2690345"/>
              <a:ext cx="446088" cy="481012"/>
            </a:xfrm>
            <a:prstGeom prst="roundRect">
              <a:avLst>
                <a:gd fmla="val 49995" name="adj"/>
              </a:avLst>
            </a:prstGeom>
            <a:solidFill>
              <a:schemeClr val="accen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66"/>
            <p:cNvSpPr txBox="1"/>
            <p:nvPr/>
          </p:nvSpPr>
          <p:spPr>
            <a:xfrm>
              <a:off x="6210521" y="2755646"/>
              <a:ext cx="315446" cy="350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66"/>
            <p:cNvSpPr/>
            <p:nvPr/>
          </p:nvSpPr>
          <p:spPr>
            <a:xfrm flipH="1">
              <a:off x="3711575" y="1877545"/>
              <a:ext cx="2603500" cy="21082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66"/>
            <p:cNvSpPr/>
            <p:nvPr/>
          </p:nvSpPr>
          <p:spPr>
            <a:xfrm rot="10800000">
              <a:off x="6154737" y="2690345"/>
              <a:ext cx="439738" cy="477837"/>
            </a:xfrm>
            <a:prstGeom prst="roundRect">
              <a:avLst>
                <a:gd fmla="val 49995" name="adj"/>
              </a:avLst>
            </a:prstGeom>
            <a:solidFill>
              <a:schemeClr val="accen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66"/>
            <p:cNvSpPr txBox="1"/>
            <p:nvPr/>
          </p:nvSpPr>
          <p:spPr>
            <a:xfrm>
              <a:off x="6219116" y="2754716"/>
              <a:ext cx="310956" cy="349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0" name="Google Shape;520;p66"/>
            <p:cNvGrpSpPr/>
            <p:nvPr/>
          </p:nvGrpSpPr>
          <p:grpSpPr>
            <a:xfrm rot="5400000">
              <a:off x="4820444" y="3767463"/>
              <a:ext cx="387350" cy="414337"/>
              <a:chOff x="335" y="2891"/>
              <a:chExt cx="349" cy="377"/>
            </a:xfrm>
          </p:grpSpPr>
          <p:sp>
            <p:nvSpPr>
              <p:cNvPr id="521" name="Google Shape;521;p66"/>
              <p:cNvSpPr/>
              <p:nvPr/>
            </p:nvSpPr>
            <p:spPr>
              <a:xfrm flipH="1" rot="10800000">
                <a:off x="335" y="2891"/>
                <a:ext cx="349" cy="377"/>
              </a:xfrm>
              <a:prstGeom prst="roundRect">
                <a:avLst>
                  <a:gd fmla="val 49995" name="adj"/>
                </a:avLst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66"/>
              <p:cNvSpPr txBox="1"/>
              <p:nvPr/>
            </p:nvSpPr>
            <p:spPr>
              <a:xfrm flipH="1" rot="-5400000">
                <a:off x="362" y="2940"/>
                <a:ext cx="275" cy="2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66"/>
              <p:cNvSpPr/>
              <p:nvPr/>
            </p:nvSpPr>
            <p:spPr>
              <a:xfrm rot="-5400000">
                <a:off x="406" y="3065"/>
                <a:ext cx="88" cy="36"/>
              </a:xfrm>
              <a:prstGeom prst="rect">
                <a:avLst/>
              </a:prstGeom>
              <a:solidFill>
                <a:schemeClr val="accent1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4" name="Google Shape;524;p66"/>
            <p:cNvSpPr/>
            <p:nvPr/>
          </p:nvSpPr>
          <p:spPr>
            <a:xfrm>
              <a:off x="5446712" y="3442820"/>
              <a:ext cx="1754188" cy="1135062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F2F2F2"/>
                </a:gs>
              </a:gsLst>
              <a:lin ang="5400000" scaled="0"/>
            </a:gradFill>
            <a:ln cap="flat" cmpd="sng" w="9525">
              <a:solidFill>
                <a:srgbClr val="B2B2B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rotWithShape="0" algn="tl" dir="2700000" dist="53340">
                <a:srgbClr val="BFBFBF">
                  <a:alpha val="34901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66"/>
            <p:cNvSpPr/>
            <p:nvPr/>
          </p:nvSpPr>
          <p:spPr>
            <a:xfrm>
              <a:off x="3886200" y="1953745"/>
              <a:ext cx="2259013" cy="8334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s-CL" sz="1600" u="none" cap="none" strike="noStrike">
                  <a:solidFill>
                    <a:srgbClr val="009A46"/>
                  </a:solidFill>
                  <a:latin typeface="Arial"/>
                  <a:ea typeface="Arial"/>
                  <a:cs typeface="Arial"/>
                  <a:sym typeface="Arial"/>
                </a:rPr>
                <a:t>Role-modeling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L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“Veo que mis superiores, pares y subordinados han adoptado la nueva conducta”</a:t>
              </a:r>
              <a:endParaRPr/>
            </a:p>
          </p:txBody>
        </p:sp>
        <p:sp>
          <p:nvSpPr>
            <p:cNvPr id="526" name="Google Shape;526;p66"/>
            <p:cNvSpPr/>
            <p:nvPr/>
          </p:nvSpPr>
          <p:spPr>
            <a:xfrm>
              <a:off x="6732587" y="1995020"/>
              <a:ext cx="2119312" cy="1142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CL" sz="1600" u="none" cap="none" strike="noStrike">
                  <a:solidFill>
                    <a:srgbClr val="009A46"/>
                  </a:solidFill>
                  <a:latin typeface="Arial"/>
                  <a:ea typeface="Arial"/>
                  <a:cs typeface="Arial"/>
                  <a:sym typeface="Arial"/>
                </a:rPr>
                <a:t>Promoción de entendimiento y convicción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L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“Sé lo que se espera de mí – Estoy de acuerdo y tiene sentido”</a:t>
              </a:r>
              <a:endParaRPr/>
            </a:p>
          </p:txBody>
        </p:sp>
        <p:sp>
          <p:nvSpPr>
            <p:cNvPr id="527" name="Google Shape;527;p66"/>
            <p:cNvSpPr/>
            <p:nvPr/>
          </p:nvSpPr>
          <p:spPr>
            <a:xfrm>
              <a:off x="3886200" y="4654082"/>
              <a:ext cx="2212975" cy="1142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CL" sz="1600" u="none" cap="none" strike="noStrike">
                  <a:solidFill>
                    <a:srgbClr val="009A46"/>
                  </a:solidFill>
                  <a:latin typeface="Arial"/>
                  <a:ea typeface="Arial"/>
                  <a:cs typeface="Arial"/>
                  <a:sym typeface="Arial"/>
                </a:rPr>
                <a:t>Desarrollo de talento y capacidades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L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“Tengo la capacidad y las competencias para adaptarme a la nueva conducta”</a:t>
              </a:r>
              <a:endParaRPr/>
            </a:p>
          </p:txBody>
        </p:sp>
        <p:sp>
          <p:nvSpPr>
            <p:cNvPr id="528" name="Google Shape;528;p66"/>
            <p:cNvSpPr/>
            <p:nvPr/>
          </p:nvSpPr>
          <p:spPr>
            <a:xfrm>
              <a:off x="6732587" y="4592170"/>
              <a:ext cx="2119312" cy="1371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CL" sz="1600" u="none" cap="none" strike="noStrike">
                  <a:solidFill>
                    <a:srgbClr val="009A46"/>
                  </a:solidFill>
                  <a:latin typeface="Arial"/>
                  <a:ea typeface="Arial"/>
                  <a:cs typeface="Arial"/>
                  <a:sym typeface="Arial"/>
                </a:rPr>
                <a:t>Refuerzo con mecanismos formales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L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“Las estructuras, procesos y sistemas apoyan el cambio de conducta que se me exige”</a:t>
              </a:r>
              <a:endParaRPr/>
            </a:p>
          </p:txBody>
        </p:sp>
        <p:sp>
          <p:nvSpPr>
            <p:cNvPr id="529" name="Google Shape;529;p66"/>
            <p:cNvSpPr/>
            <p:nvPr/>
          </p:nvSpPr>
          <p:spPr>
            <a:xfrm>
              <a:off x="5774826" y="3696820"/>
              <a:ext cx="1086845" cy="685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CL" sz="1600" u="none" cap="none" strike="noStrike">
                  <a:solidFill>
                    <a:srgbClr val="009A46"/>
                  </a:solidFill>
                  <a:latin typeface="Arial"/>
                  <a:ea typeface="Arial"/>
                  <a:cs typeface="Arial"/>
                  <a:sym typeface="Arial"/>
                </a:rPr>
                <a:t>Cambios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CL" sz="1600" u="none" cap="none" strike="noStrike">
                  <a:solidFill>
                    <a:srgbClr val="009A46"/>
                  </a:solidFill>
                  <a:latin typeface="Arial"/>
                  <a:ea typeface="Arial"/>
                  <a:cs typeface="Arial"/>
                  <a:sym typeface="Arial"/>
                </a:rPr>
                <a:t>en mentalidad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CL" sz="1600" u="none" cap="none" strike="noStrike">
                  <a:solidFill>
                    <a:srgbClr val="009A46"/>
                  </a:solidFill>
                  <a:latin typeface="Arial"/>
                  <a:ea typeface="Arial"/>
                  <a:cs typeface="Arial"/>
                  <a:sym typeface="Arial"/>
                </a:rPr>
                <a:t>y conducta</a:t>
              </a:r>
              <a:endParaRPr/>
            </a:p>
          </p:txBody>
        </p:sp>
        <p:cxnSp>
          <p:nvCxnSpPr>
            <p:cNvPr id="530" name="Google Shape;530;p66"/>
            <p:cNvCxnSpPr/>
            <p:nvPr/>
          </p:nvCxnSpPr>
          <p:spPr>
            <a:xfrm>
              <a:off x="6122987" y="5168432"/>
              <a:ext cx="15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31" name="Google Shape;531;p66"/>
            <p:cNvSpPr/>
            <p:nvPr/>
          </p:nvSpPr>
          <p:spPr>
            <a:xfrm>
              <a:off x="6046787" y="2618907"/>
              <a:ext cx="312738" cy="596900"/>
            </a:xfrm>
            <a:custGeom>
              <a:rect b="b" l="l" r="r" t="t"/>
              <a:pathLst>
                <a:path extrusionOk="0" h="384" w="201">
                  <a:moveTo>
                    <a:pt x="125" y="0"/>
                  </a:moveTo>
                  <a:lnTo>
                    <a:pt x="201" y="92"/>
                  </a:lnTo>
                  <a:lnTo>
                    <a:pt x="200" y="326"/>
                  </a:lnTo>
                  <a:lnTo>
                    <a:pt x="108" y="384"/>
                  </a:lnTo>
                  <a:lnTo>
                    <a:pt x="0" y="248"/>
                  </a:lnTo>
                  <a:lnTo>
                    <a:pt x="36" y="11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66"/>
            <p:cNvSpPr/>
            <p:nvPr/>
          </p:nvSpPr>
          <p:spPr>
            <a:xfrm>
              <a:off x="4710112" y="3898432"/>
              <a:ext cx="601663" cy="400050"/>
            </a:xfrm>
            <a:custGeom>
              <a:rect b="b" l="l" r="r" t="t"/>
              <a:pathLst>
                <a:path extrusionOk="0" h="258" w="387">
                  <a:moveTo>
                    <a:pt x="0" y="96"/>
                  </a:moveTo>
                  <a:lnTo>
                    <a:pt x="138" y="0"/>
                  </a:lnTo>
                  <a:lnTo>
                    <a:pt x="387" y="75"/>
                  </a:lnTo>
                  <a:lnTo>
                    <a:pt x="216" y="25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6_CMPC_CF_QA0592">
  <a:themeElements>
    <a:clrScheme name="Current">
      <a:dk1>
        <a:srgbClr val="000000"/>
      </a:dk1>
      <a:lt1>
        <a:srgbClr val="FFFFFF"/>
      </a:lt1>
      <a:dk2>
        <a:srgbClr val="009A46"/>
      </a:dk2>
      <a:lt2>
        <a:srgbClr val="FFFFFF"/>
      </a:lt2>
      <a:accent1>
        <a:srgbClr val="E2E2E2"/>
      </a:accent1>
      <a:accent2>
        <a:srgbClr val="92D050"/>
      </a:accent2>
      <a:accent3>
        <a:srgbClr val="808080"/>
      </a:accent3>
      <a:accent4>
        <a:srgbClr val="007033"/>
      </a:accent4>
      <a:accent5>
        <a:srgbClr val="FF6600"/>
      </a:accent5>
      <a:accent6>
        <a:srgbClr val="808080"/>
      </a:accent6>
      <a:hlink>
        <a:srgbClr val="808080"/>
      </a:hlink>
      <a:folHlink>
        <a:srgbClr val="0070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1_CMPC_CF_QA0592">
  <a:themeElements>
    <a:clrScheme name="Current">
      <a:dk1>
        <a:srgbClr val="000000"/>
      </a:dk1>
      <a:lt1>
        <a:srgbClr val="FFFFFF"/>
      </a:lt1>
      <a:dk2>
        <a:srgbClr val="009A46"/>
      </a:dk2>
      <a:lt2>
        <a:srgbClr val="FFFFFF"/>
      </a:lt2>
      <a:accent1>
        <a:srgbClr val="E2E2E2"/>
      </a:accent1>
      <a:accent2>
        <a:srgbClr val="92D050"/>
      </a:accent2>
      <a:accent3>
        <a:srgbClr val="808080"/>
      </a:accent3>
      <a:accent4>
        <a:srgbClr val="007033"/>
      </a:accent4>
      <a:accent5>
        <a:srgbClr val="FF6600"/>
      </a:accent5>
      <a:accent6>
        <a:srgbClr val="808080"/>
      </a:accent6>
      <a:hlink>
        <a:srgbClr val="808080"/>
      </a:hlink>
      <a:folHlink>
        <a:srgbClr val="0070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_CMPC_CF_QA0592">
  <a:themeElements>
    <a:clrScheme name="Current">
      <a:dk1>
        <a:srgbClr val="000000"/>
      </a:dk1>
      <a:lt1>
        <a:srgbClr val="FFFFFF"/>
      </a:lt1>
      <a:dk2>
        <a:srgbClr val="009A46"/>
      </a:dk2>
      <a:lt2>
        <a:srgbClr val="FFFFFF"/>
      </a:lt2>
      <a:accent1>
        <a:srgbClr val="E2E2E2"/>
      </a:accent1>
      <a:accent2>
        <a:srgbClr val="92D050"/>
      </a:accent2>
      <a:accent3>
        <a:srgbClr val="808080"/>
      </a:accent3>
      <a:accent4>
        <a:srgbClr val="007033"/>
      </a:accent4>
      <a:accent5>
        <a:srgbClr val="FF6600"/>
      </a:accent5>
      <a:accent6>
        <a:srgbClr val="808080"/>
      </a:accent6>
      <a:hlink>
        <a:srgbClr val="808080"/>
      </a:hlink>
      <a:folHlink>
        <a:srgbClr val="0070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9_CMPC_CF_QA0592">
  <a:themeElements>
    <a:clrScheme name="Current">
      <a:dk1>
        <a:srgbClr val="000000"/>
      </a:dk1>
      <a:lt1>
        <a:srgbClr val="FFFFFF"/>
      </a:lt1>
      <a:dk2>
        <a:srgbClr val="009A46"/>
      </a:dk2>
      <a:lt2>
        <a:srgbClr val="FFFFFF"/>
      </a:lt2>
      <a:accent1>
        <a:srgbClr val="E2E2E2"/>
      </a:accent1>
      <a:accent2>
        <a:srgbClr val="92D050"/>
      </a:accent2>
      <a:accent3>
        <a:srgbClr val="808080"/>
      </a:accent3>
      <a:accent4>
        <a:srgbClr val="007033"/>
      </a:accent4>
      <a:accent5>
        <a:srgbClr val="FF6600"/>
      </a:accent5>
      <a:accent6>
        <a:srgbClr val="808080"/>
      </a:accent6>
      <a:hlink>
        <a:srgbClr val="808080"/>
      </a:hlink>
      <a:folHlink>
        <a:srgbClr val="0070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CMPC_CF_QA0592">
  <a:themeElements>
    <a:clrScheme name="Current">
      <a:dk1>
        <a:srgbClr val="000000"/>
      </a:dk1>
      <a:lt1>
        <a:srgbClr val="FFFFFF"/>
      </a:lt1>
      <a:dk2>
        <a:srgbClr val="009A46"/>
      </a:dk2>
      <a:lt2>
        <a:srgbClr val="FFFFFF"/>
      </a:lt2>
      <a:accent1>
        <a:srgbClr val="E2E2E2"/>
      </a:accent1>
      <a:accent2>
        <a:srgbClr val="92D050"/>
      </a:accent2>
      <a:accent3>
        <a:srgbClr val="808080"/>
      </a:accent3>
      <a:accent4>
        <a:srgbClr val="007033"/>
      </a:accent4>
      <a:accent5>
        <a:srgbClr val="FF6600"/>
      </a:accent5>
      <a:accent6>
        <a:srgbClr val="808080"/>
      </a:accent6>
      <a:hlink>
        <a:srgbClr val="808080"/>
      </a:hlink>
      <a:folHlink>
        <a:srgbClr val="0070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7_CMPC_CF_QA0592">
  <a:themeElements>
    <a:clrScheme name="Current">
      <a:dk1>
        <a:srgbClr val="000000"/>
      </a:dk1>
      <a:lt1>
        <a:srgbClr val="FFFFFF"/>
      </a:lt1>
      <a:dk2>
        <a:srgbClr val="009A46"/>
      </a:dk2>
      <a:lt2>
        <a:srgbClr val="FFFFFF"/>
      </a:lt2>
      <a:accent1>
        <a:srgbClr val="E2E2E2"/>
      </a:accent1>
      <a:accent2>
        <a:srgbClr val="92D050"/>
      </a:accent2>
      <a:accent3>
        <a:srgbClr val="808080"/>
      </a:accent3>
      <a:accent4>
        <a:srgbClr val="007033"/>
      </a:accent4>
      <a:accent5>
        <a:srgbClr val="FF6600"/>
      </a:accent5>
      <a:accent6>
        <a:srgbClr val="808080"/>
      </a:accent6>
      <a:hlink>
        <a:srgbClr val="808080"/>
      </a:hlink>
      <a:folHlink>
        <a:srgbClr val="0070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15_Firm Format - Spanish">
  <a:themeElements>
    <a:clrScheme name="Custom 1">
      <a:dk1>
        <a:srgbClr val="000000"/>
      </a:dk1>
      <a:lt1>
        <a:srgbClr val="FFFFFF"/>
      </a:lt1>
      <a:dk2>
        <a:srgbClr val="009A46"/>
      </a:dk2>
      <a:lt2>
        <a:srgbClr val="FFFFFF"/>
      </a:lt2>
      <a:accent1>
        <a:srgbClr val="E2E2E2"/>
      </a:accent1>
      <a:accent2>
        <a:srgbClr val="92D050"/>
      </a:accent2>
      <a:accent3>
        <a:srgbClr val="92D050"/>
      </a:accent3>
      <a:accent4>
        <a:srgbClr val="007033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4_Firm Format - Spanish">
  <a:themeElements>
    <a:clrScheme name="Custom 1">
      <a:dk1>
        <a:srgbClr val="000000"/>
      </a:dk1>
      <a:lt1>
        <a:srgbClr val="FFFFFF"/>
      </a:lt1>
      <a:dk2>
        <a:srgbClr val="009A46"/>
      </a:dk2>
      <a:lt2>
        <a:srgbClr val="FFFFFF"/>
      </a:lt2>
      <a:accent1>
        <a:srgbClr val="E2E2E2"/>
      </a:accent1>
      <a:accent2>
        <a:srgbClr val="92D050"/>
      </a:accent2>
      <a:accent3>
        <a:srgbClr val="92D050"/>
      </a:accent3>
      <a:accent4>
        <a:srgbClr val="007033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5_CMPC_CF_QA0592">
  <a:themeElements>
    <a:clrScheme name="Current">
      <a:dk1>
        <a:srgbClr val="000000"/>
      </a:dk1>
      <a:lt1>
        <a:srgbClr val="FFFFFF"/>
      </a:lt1>
      <a:dk2>
        <a:srgbClr val="009A46"/>
      </a:dk2>
      <a:lt2>
        <a:srgbClr val="FFFFFF"/>
      </a:lt2>
      <a:accent1>
        <a:srgbClr val="E2E2E2"/>
      </a:accent1>
      <a:accent2>
        <a:srgbClr val="92D050"/>
      </a:accent2>
      <a:accent3>
        <a:srgbClr val="808080"/>
      </a:accent3>
      <a:accent4>
        <a:srgbClr val="007033"/>
      </a:accent4>
      <a:accent5>
        <a:srgbClr val="FF6600"/>
      </a:accent5>
      <a:accent6>
        <a:srgbClr val="808080"/>
      </a:accent6>
      <a:hlink>
        <a:srgbClr val="808080"/>
      </a:hlink>
      <a:folHlink>
        <a:srgbClr val="0070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8_CMPC_CF_QA0592">
  <a:themeElements>
    <a:clrScheme name="Current">
      <a:dk1>
        <a:srgbClr val="000000"/>
      </a:dk1>
      <a:lt1>
        <a:srgbClr val="FFFFFF"/>
      </a:lt1>
      <a:dk2>
        <a:srgbClr val="009A46"/>
      </a:dk2>
      <a:lt2>
        <a:srgbClr val="FFFFFF"/>
      </a:lt2>
      <a:accent1>
        <a:srgbClr val="E2E2E2"/>
      </a:accent1>
      <a:accent2>
        <a:srgbClr val="92D050"/>
      </a:accent2>
      <a:accent3>
        <a:srgbClr val="808080"/>
      </a:accent3>
      <a:accent4>
        <a:srgbClr val="007033"/>
      </a:accent4>
      <a:accent5>
        <a:srgbClr val="FF6600"/>
      </a:accent5>
      <a:accent6>
        <a:srgbClr val="808080"/>
      </a:accent6>
      <a:hlink>
        <a:srgbClr val="808080"/>
      </a:hlink>
      <a:folHlink>
        <a:srgbClr val="0070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0_CMPC_CF_QA0592">
  <a:themeElements>
    <a:clrScheme name="Current">
      <a:dk1>
        <a:srgbClr val="000000"/>
      </a:dk1>
      <a:lt1>
        <a:srgbClr val="FFFFFF"/>
      </a:lt1>
      <a:dk2>
        <a:srgbClr val="009A46"/>
      </a:dk2>
      <a:lt2>
        <a:srgbClr val="FFFFFF"/>
      </a:lt2>
      <a:accent1>
        <a:srgbClr val="E2E2E2"/>
      </a:accent1>
      <a:accent2>
        <a:srgbClr val="92D050"/>
      </a:accent2>
      <a:accent3>
        <a:srgbClr val="808080"/>
      </a:accent3>
      <a:accent4>
        <a:srgbClr val="007033"/>
      </a:accent4>
      <a:accent5>
        <a:srgbClr val="FF6600"/>
      </a:accent5>
      <a:accent6>
        <a:srgbClr val="808080"/>
      </a:accent6>
      <a:hlink>
        <a:srgbClr val="808080"/>
      </a:hlink>
      <a:folHlink>
        <a:srgbClr val="0070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4_CMPC_CF_QA0592">
  <a:themeElements>
    <a:clrScheme name="Current">
      <a:dk1>
        <a:srgbClr val="000000"/>
      </a:dk1>
      <a:lt1>
        <a:srgbClr val="FFFFFF"/>
      </a:lt1>
      <a:dk2>
        <a:srgbClr val="009A46"/>
      </a:dk2>
      <a:lt2>
        <a:srgbClr val="FFFFFF"/>
      </a:lt2>
      <a:accent1>
        <a:srgbClr val="E2E2E2"/>
      </a:accent1>
      <a:accent2>
        <a:srgbClr val="92D050"/>
      </a:accent2>
      <a:accent3>
        <a:srgbClr val="808080"/>
      </a:accent3>
      <a:accent4>
        <a:srgbClr val="007033"/>
      </a:accent4>
      <a:accent5>
        <a:srgbClr val="FF6600"/>
      </a:accent5>
      <a:accent6>
        <a:srgbClr val="808080"/>
      </a:accent6>
      <a:hlink>
        <a:srgbClr val="808080"/>
      </a:hlink>
      <a:folHlink>
        <a:srgbClr val="0070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CMPC_CF_QA0592">
  <a:themeElements>
    <a:clrScheme name="Current">
      <a:dk1>
        <a:srgbClr val="000000"/>
      </a:dk1>
      <a:lt1>
        <a:srgbClr val="FFFFFF"/>
      </a:lt1>
      <a:dk2>
        <a:srgbClr val="009A46"/>
      </a:dk2>
      <a:lt2>
        <a:srgbClr val="FFFFFF"/>
      </a:lt2>
      <a:accent1>
        <a:srgbClr val="E2E2E2"/>
      </a:accent1>
      <a:accent2>
        <a:srgbClr val="92D050"/>
      </a:accent2>
      <a:accent3>
        <a:srgbClr val="808080"/>
      </a:accent3>
      <a:accent4>
        <a:srgbClr val="007033"/>
      </a:accent4>
      <a:accent5>
        <a:srgbClr val="FF6600"/>
      </a:accent5>
      <a:accent6>
        <a:srgbClr val="808080"/>
      </a:accent6>
      <a:hlink>
        <a:srgbClr val="808080"/>
      </a:hlink>
      <a:folHlink>
        <a:srgbClr val="0070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3_CMPC_CF_QA0592">
  <a:themeElements>
    <a:clrScheme name="Current">
      <a:dk1>
        <a:srgbClr val="000000"/>
      </a:dk1>
      <a:lt1>
        <a:srgbClr val="FFFFFF"/>
      </a:lt1>
      <a:dk2>
        <a:srgbClr val="009A46"/>
      </a:dk2>
      <a:lt2>
        <a:srgbClr val="FFFFFF"/>
      </a:lt2>
      <a:accent1>
        <a:srgbClr val="E2E2E2"/>
      </a:accent1>
      <a:accent2>
        <a:srgbClr val="92D050"/>
      </a:accent2>
      <a:accent3>
        <a:srgbClr val="808080"/>
      </a:accent3>
      <a:accent4>
        <a:srgbClr val="007033"/>
      </a:accent4>
      <a:accent5>
        <a:srgbClr val="FF6600"/>
      </a:accent5>
      <a:accent6>
        <a:srgbClr val="808080"/>
      </a:accent6>
      <a:hlink>
        <a:srgbClr val="808080"/>
      </a:hlink>
      <a:folHlink>
        <a:srgbClr val="0070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